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autoCompressPictures="0">
  <p:sldMasterIdLst>
    <p:sldMasterId id="2147483684" r:id="rId1"/>
    <p:sldMasterId id="2147483711" r:id="rId2"/>
  </p:sldMasterIdLst>
  <p:notesMasterIdLst>
    <p:notesMasterId r:id="rId12"/>
  </p:notesMasterIdLst>
  <p:sldIdLst>
    <p:sldId id="257" r:id="rId3"/>
    <p:sldId id="281" r:id="rId4"/>
    <p:sldId id="288" r:id="rId5"/>
    <p:sldId id="289" r:id="rId6"/>
    <p:sldId id="290" r:id="rId7"/>
    <p:sldId id="291" r:id="rId8"/>
    <p:sldId id="292" r:id="rId9"/>
    <p:sldId id="293" r:id="rId10"/>
    <p:sldId id="277"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684D0169-9AFA-4C5E-9AB3-2FEEDB8A9F2E}">
          <p14:sldIdLst>
            <p14:sldId id="257"/>
            <p14:sldId id="281"/>
          </p14:sldIdLst>
        </p14:section>
        <p14:section name="Part one: Building Blocks" id="{021C3E25-AC78-460A-B6F8-5235EF4B9BC1}">
          <p14:sldIdLst>
            <p14:sldId id="288"/>
            <p14:sldId id="289"/>
            <p14:sldId id="290"/>
            <p14:sldId id="291"/>
            <p14:sldId id="292"/>
            <p14:sldId id="293"/>
          </p14:sldIdLst>
        </p14:section>
        <p14:section name="Part two: consistent formatting" id="{09F84BE7-E6EC-4FCA-87AF-11472431411D}">
          <p14:sldIdLst/>
        </p14:section>
        <p14:section name="Part three: Editing with a system" id="{44177E88-4C04-4BF5-858C-5597DB04D924}">
          <p14:sldIdLst/>
        </p14:section>
        <p14:section name="Part four: tips and workflow" id="{A8683D23-7E50-48B9-90CD-3963633D2ED7}">
          <p14:sldIdLst>
            <p14:sldId id="277"/>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184B379-32DD-3F5C-EA49-B7B4727408BD}" name="Sara McKenzie" initials="SM" userId="S::sMcKenzie@haysmac.com::de3b362e-fc64-472f-ac0e-bfbc33bf79fd"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352" autoAdjust="0"/>
    <p:restoredTop sz="94658"/>
  </p:normalViewPr>
  <p:slideViewPr>
    <p:cSldViewPr snapToGrid="0">
      <p:cViewPr varScale="1">
        <p:scale>
          <a:sx n="66" d="100"/>
          <a:sy n="66" d="100"/>
        </p:scale>
        <p:origin x="6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presProps" Target="pres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microsoft.com/office/2018/10/relationships/authors" Target="authors.xml"/><Relationship Id="rId2" Type="http://schemas.openxmlformats.org/officeDocument/2006/relationships/slideMaster" Target="slideMasters/slideMaster2.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theme" Target="theme/theme1.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9F8CF3-408F-B44D-9342-D8D810CC85D8}" type="datetimeFigureOut">
              <a:t>9/14/2026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791E2D-79E8-294E-9853-E5A3EB7E6844}" type="slidenum">
              <a:t>‹#›</a:t>
            </a:fld>
            <a:endParaRPr lang="en-GB"/>
          </a:p>
        </p:txBody>
      </p:sp>
    </p:spTree>
    <p:extLst>
      <p:ext uri="{BB962C8B-B14F-4D97-AF65-F5344CB8AC3E}">
        <p14:creationId xmlns:p14="http://schemas.microsoft.com/office/powerpoint/2010/main" val="38789015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4.sv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sv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8.svg"/><Relationship Id="rId2" Type="http://schemas.openxmlformats.org/officeDocument/2006/relationships/image" Target="../media/image1.sv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4.svg"/><Relationship Id="rId1" Type="http://schemas.openxmlformats.org/officeDocument/2006/relationships/slideMaster" Target="../slideMasters/slideMaster1.xml"/><Relationship Id="rId5" Type="http://schemas.openxmlformats.org/officeDocument/2006/relationships/image" Target="../media/image8.svg"/><Relationship Id="rId4" Type="http://schemas.openxmlformats.org/officeDocument/2006/relationships/image" Target="../media/image7.sv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11.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4.svg"/><Relationship Id="rId4" Type="http://schemas.openxmlformats.org/officeDocument/2006/relationships/image" Target="../media/image8.sv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1.sv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8.svg"/><Relationship Id="rId4" Type="http://schemas.openxmlformats.org/officeDocument/2006/relationships/image" Target="../media/image7.sv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4.sv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7.svg"/><Relationship Id="rId4" Type="http://schemas.openxmlformats.org/officeDocument/2006/relationships/image" Target="../media/image11.sv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7.svg"/><Relationship Id="rId2" Type="http://schemas.openxmlformats.org/officeDocument/2006/relationships/image" Target="../media/image12.png"/><Relationship Id="rId1" Type="http://schemas.openxmlformats.org/officeDocument/2006/relationships/slideMaster" Target="../slideMasters/slideMaster1.xml"/><Relationship Id="rId6" Type="http://schemas.openxmlformats.org/officeDocument/2006/relationships/image" Target="../media/image11.svg"/><Relationship Id="rId5" Type="http://schemas.openxmlformats.org/officeDocument/2006/relationships/image" Target="../media/image8.svg"/><Relationship Id="rId4" Type="http://schemas.openxmlformats.org/officeDocument/2006/relationships/image" Target="../media/image6.sv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1.svg"/><Relationship Id="rId1" Type="http://schemas.openxmlformats.org/officeDocument/2006/relationships/slideMaster" Target="../slideMasters/slideMaster2.xml"/><Relationship Id="rId4" Type="http://schemas.openxmlformats.org/officeDocument/2006/relationships/image" Target="../media/image8.sv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1.svg"/><Relationship Id="rId1" Type="http://schemas.openxmlformats.org/officeDocument/2006/relationships/slideMaster" Target="../slideMasters/slideMaster2.xml"/><Relationship Id="rId5" Type="http://schemas.openxmlformats.org/officeDocument/2006/relationships/image" Target="../media/image8.svg"/><Relationship Id="rId4" Type="http://schemas.openxmlformats.org/officeDocument/2006/relationships/image" Target="../media/image7.sv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8.png"/><Relationship Id="rId1" Type="http://schemas.openxmlformats.org/officeDocument/2006/relationships/slideMaster" Target="../slideMasters/slideMaster2.xml"/><Relationship Id="rId5" Type="http://schemas.openxmlformats.org/officeDocument/2006/relationships/image" Target="../media/image8.svg"/><Relationship Id="rId4" Type="http://schemas.openxmlformats.org/officeDocument/2006/relationships/image" Target="../media/image7.sv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4.svg"/><Relationship Id="rId1" Type="http://schemas.openxmlformats.org/officeDocument/2006/relationships/slideMaster" Target="../slideMasters/slideMaster2.xml"/><Relationship Id="rId5" Type="http://schemas.openxmlformats.org/officeDocument/2006/relationships/image" Target="../media/image11.svg"/><Relationship Id="rId4" Type="http://schemas.openxmlformats.org/officeDocument/2006/relationships/image" Target="../media/image8.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1.svg"/><Relationship Id="rId1" Type="http://schemas.openxmlformats.org/officeDocument/2006/relationships/slideMaster" Target="../slideMasters/slideMaster2.xml"/><Relationship Id="rId5" Type="http://schemas.openxmlformats.org/officeDocument/2006/relationships/image" Target="../media/image8.svg"/><Relationship Id="rId4" Type="http://schemas.openxmlformats.org/officeDocument/2006/relationships/image" Target="../media/image7.sv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4.svg"/></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2.xml"/><Relationship Id="rId6" Type="http://schemas.openxmlformats.org/officeDocument/2006/relationships/image" Target="../media/image4.svg"/><Relationship Id="rId5" Type="http://schemas.openxmlformats.org/officeDocument/2006/relationships/image" Target="../media/image11.svg"/><Relationship Id="rId4" Type="http://schemas.openxmlformats.org/officeDocument/2006/relationships/image" Target="../media/image8.svg"/></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4.svg"/><Relationship Id="rId2" Type="http://schemas.openxmlformats.org/officeDocument/2006/relationships/image" Target="../media/image19.png"/><Relationship Id="rId1" Type="http://schemas.openxmlformats.org/officeDocument/2006/relationships/slideMaster" Target="../slideMasters/slideMaster2.xml"/><Relationship Id="rId6" Type="http://schemas.openxmlformats.org/officeDocument/2006/relationships/image" Target="../media/image11.svg"/><Relationship Id="rId5" Type="http://schemas.openxmlformats.org/officeDocument/2006/relationships/image" Target="../media/image8.svg"/><Relationship Id="rId4" Type="http://schemas.openxmlformats.org/officeDocument/2006/relationships/image" Target="../media/image7.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Graphic 11">
            <a:extLst>
              <a:ext uri="{FF2B5EF4-FFF2-40B4-BE49-F238E27FC236}">
                <a16:creationId xmlns:a16="http://schemas.microsoft.com/office/drawing/2014/main" id="{740B5F89-9EBA-7F8F-9CF0-A39BCCAE2280}"/>
              </a:ext>
            </a:extLst>
          </p:cNvPr>
          <p:cNvPicPr>
            <a:picLocks noChangeAspect="1"/>
          </p:cNvPicPr>
          <p:nvPr userDrawn="1"/>
        </p:nvPicPr>
        <p:blipFill>
          <a:blip>
            <a:extLst>
              <a:ext uri="{96DAC541-7B7A-43D3-8B79-37D633B846F1}">
                <asvg:svgBlip xmlns:asvg="http://schemas.microsoft.com/office/drawing/2016/SVG/main" r:embed="rId2"/>
              </a:ext>
            </a:extLst>
          </a:blip>
          <a:srcRect r="41185"/>
          <a:stretch>
            <a:fillRect/>
          </a:stretch>
        </p:blipFill>
        <p:spPr>
          <a:xfrm>
            <a:off x="8380800" y="189000"/>
            <a:ext cx="3811200" cy="6480000"/>
          </a:xfrm>
          <a:prstGeom prst="rect">
            <a:avLst/>
          </a:prstGeom>
        </p:spPr>
      </p:pic>
      <p:sp>
        <p:nvSpPr>
          <p:cNvPr id="2" name="Title 1"/>
          <p:cNvSpPr>
            <a:spLocks noGrp="1"/>
          </p:cNvSpPr>
          <p:nvPr>
            <p:ph type="ctrTitle"/>
          </p:nvPr>
        </p:nvSpPr>
        <p:spPr>
          <a:xfrm>
            <a:off x="763200" y="2286000"/>
            <a:ext cx="9720000" cy="2286000"/>
          </a:xfrm>
        </p:spPr>
        <p:txBody>
          <a:bodyPr anchor="ctr" anchorCtr="0"/>
          <a:lstStyle>
            <a:lvl1pPr algn="l">
              <a:lnSpc>
                <a:spcPts val="8000"/>
              </a:lnSpc>
              <a:spcAft>
                <a:spcPts val="2000"/>
              </a:spcAft>
              <a:defRPr sz="8000"/>
            </a:lvl1pPr>
          </a:lstStyle>
          <a:p>
            <a:r>
              <a:rPr lang="en-GB" dirty="0"/>
              <a:t>Click to edit Master title style</a:t>
            </a:r>
            <a:endParaRPr lang="en-US" dirty="0"/>
          </a:p>
        </p:txBody>
      </p:sp>
      <p:sp>
        <p:nvSpPr>
          <p:cNvPr id="3" name="Subtitle 2"/>
          <p:cNvSpPr>
            <a:spLocks noGrp="1"/>
          </p:cNvSpPr>
          <p:nvPr>
            <p:ph type="subTitle" idx="1" hasCustomPrompt="1"/>
          </p:nvPr>
        </p:nvSpPr>
        <p:spPr>
          <a:xfrm>
            <a:off x="763200" y="4618800"/>
            <a:ext cx="9720000" cy="501997"/>
          </a:xfrm>
        </p:spPr>
        <p:txBody>
          <a:bodyPr/>
          <a:lstStyle>
            <a:lvl1pPr marL="0" indent="0" algn="l">
              <a:lnSpc>
                <a:spcPts val="4000"/>
              </a:lnSpc>
              <a:buNone/>
              <a:defRPr sz="3200" spc="0" baseline="0">
                <a:solidFill>
                  <a:schemeClr val="tx2">
                    <a:lumMod val="40000"/>
                    <a:lumOff val="6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p:cNvSpPr>
            <a:spLocks noGrp="1"/>
          </p:cNvSpPr>
          <p:nvPr>
            <p:ph type="dt" sz="half" idx="10"/>
          </p:nvPr>
        </p:nvSpPr>
        <p:spPr>
          <a:xfrm>
            <a:off x="8128800" y="6429896"/>
            <a:ext cx="3301200" cy="428104"/>
          </a:xfrm>
        </p:spPr>
        <p:txBody>
          <a:bodyPr/>
          <a:lstStyle>
            <a:lvl1pPr algn="r">
              <a:defRPr b="0"/>
            </a:lvl1pPr>
          </a:lstStyle>
          <a:p>
            <a:fld id="{EB771C4B-0CA0-0B42-8345-5FD823987B93}" type="datetime1">
              <a:rPr lang="en-US"/>
              <a:pPr/>
              <a:t>9/14/2026</a:t>
            </a:fld>
            <a:endParaRPr lang="en-GB" b="0"/>
          </a:p>
        </p:txBody>
      </p:sp>
      <p:sp>
        <p:nvSpPr>
          <p:cNvPr id="5" name="Footer Placeholder 4"/>
          <p:cNvSpPr>
            <a:spLocks noGrp="1"/>
          </p:cNvSpPr>
          <p:nvPr>
            <p:ph type="ftr" sz="quarter" idx="11"/>
          </p:nvPr>
        </p:nvSpPr>
        <p:spPr>
          <a:xfrm>
            <a:off x="4443765" y="6429896"/>
            <a:ext cx="3301201" cy="428104"/>
          </a:xfrm>
        </p:spPr>
        <p:txBody>
          <a:bodyPr/>
          <a:lstStyle>
            <a:lvl1pPr>
              <a:defRPr b="0"/>
            </a:lvl1pPr>
          </a:lstStyle>
          <a:p>
            <a:r>
              <a:rPr lang="en-GB" dirty="0"/>
              <a:t>Bond - 17 September 2026</a:t>
            </a:r>
            <a:endParaRPr lang="en-GB" b="0" dirty="0"/>
          </a:p>
        </p:txBody>
      </p:sp>
      <p:sp>
        <p:nvSpPr>
          <p:cNvPr id="6" name="Slide Number Placeholder 5"/>
          <p:cNvSpPr>
            <a:spLocks noGrp="1"/>
          </p:cNvSpPr>
          <p:nvPr>
            <p:ph type="sldNum" sz="quarter" idx="12"/>
          </p:nvPr>
        </p:nvSpPr>
        <p:spPr>
          <a:xfrm>
            <a:off x="11428800" y="6094800"/>
            <a:ext cx="763200" cy="763200"/>
          </a:xfrm>
        </p:spPr>
        <p:txBody>
          <a:bodyPr/>
          <a:lstStyle>
            <a:lvl1pPr algn="ctr">
              <a:defRPr/>
            </a:lvl1pPr>
          </a:lstStyle>
          <a:p>
            <a:fld id="{F3740C8F-285E-BF48-9EE6-4B8E5CA14DDA}" type="slidenum">
              <a:rPr lang="en-GB"/>
              <a:pPr/>
              <a:t>‹#›</a:t>
            </a:fld>
            <a:endParaRPr lang="en-GB"/>
          </a:p>
        </p:txBody>
      </p:sp>
      <p:sp>
        <p:nvSpPr>
          <p:cNvPr id="10" name="Graphic 7">
            <a:extLst>
              <a:ext uri="{FF2B5EF4-FFF2-40B4-BE49-F238E27FC236}">
                <a16:creationId xmlns:a16="http://schemas.microsoft.com/office/drawing/2014/main" id="{C55728BC-7E78-03C4-C57D-6ACAC41B45A7}"/>
              </a:ext>
            </a:extLst>
          </p:cNvPr>
          <p:cNvSpPr>
            <a:spLocks noChangeAspect="1"/>
          </p:cNvSpPr>
          <p:nvPr userDrawn="1"/>
        </p:nvSpPr>
        <p:spPr>
          <a:xfrm>
            <a:off x="734400" y="5904000"/>
            <a:ext cx="3330000" cy="809053"/>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tx1"/>
          </a:solidFill>
          <a:ln w="5182" cap="flat">
            <a:noFill/>
            <a:prstDash val="solid"/>
            <a:miter/>
          </a:ln>
        </p:spPr>
        <p:txBody>
          <a:bodyPr lIns="90000"/>
          <a:lstStyle/>
          <a:p>
            <a:endParaRPr lang="en-GB"/>
          </a:p>
        </p:txBody>
      </p:sp>
    </p:spTree>
    <p:extLst>
      <p:ext uri="{BB962C8B-B14F-4D97-AF65-F5344CB8AC3E}">
        <p14:creationId xmlns:p14="http://schemas.microsoft.com/office/powerpoint/2010/main" val="5209073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hoto Ver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3200" y="2286000"/>
            <a:ext cx="9720000" cy="2286000"/>
          </a:xfrm>
        </p:spPr>
        <p:txBody>
          <a:bodyPr anchor="ctr" anchorCtr="0"/>
          <a:lstStyle>
            <a:lvl1pPr algn="l">
              <a:lnSpc>
                <a:spcPts val="8000"/>
              </a:lnSpc>
              <a:spcAft>
                <a:spcPts val="2000"/>
              </a:spcAft>
              <a:defRPr sz="8000"/>
            </a:lvl1pPr>
          </a:lstStyle>
          <a:p>
            <a:r>
              <a:rPr lang="en-GB" dirty="0"/>
              <a:t>Click to edit Master title style</a:t>
            </a:r>
            <a:endParaRPr lang="en-US" dirty="0"/>
          </a:p>
        </p:txBody>
      </p:sp>
      <p:sp>
        <p:nvSpPr>
          <p:cNvPr id="3" name="Subtitle 2"/>
          <p:cNvSpPr>
            <a:spLocks noGrp="1"/>
          </p:cNvSpPr>
          <p:nvPr>
            <p:ph type="subTitle" idx="1" hasCustomPrompt="1"/>
          </p:nvPr>
        </p:nvSpPr>
        <p:spPr>
          <a:xfrm>
            <a:off x="763200" y="4618800"/>
            <a:ext cx="9720000" cy="501997"/>
          </a:xfrm>
        </p:spPr>
        <p:txBody>
          <a:bodyPr/>
          <a:lstStyle>
            <a:lvl1pPr marL="0" indent="0" algn="l">
              <a:lnSpc>
                <a:spcPts val="4000"/>
              </a:lnSpc>
              <a:buNone/>
              <a:defRPr sz="3200" spc="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p:cNvSpPr>
            <a:spLocks noGrp="1"/>
          </p:cNvSpPr>
          <p:nvPr>
            <p:ph type="dt" sz="half" idx="10"/>
          </p:nvPr>
        </p:nvSpPr>
        <p:spPr>
          <a:xfrm>
            <a:off x="8128800" y="6429896"/>
            <a:ext cx="3301200" cy="428104"/>
          </a:xfrm>
        </p:spPr>
        <p:txBody>
          <a:bodyPr/>
          <a:lstStyle>
            <a:lvl1pPr algn="r">
              <a:defRPr/>
            </a:lvl1pPr>
          </a:lstStyle>
          <a:p>
            <a:pPr algn="r"/>
            <a:fld id="{776988E5-67BD-EB4F-9999-8926C5D693F9}" type="datetime1">
              <a:t>9/14/2026</a:t>
            </a:fld>
            <a:endParaRPr lang="en-GB"/>
          </a:p>
        </p:txBody>
      </p:sp>
      <p:sp>
        <p:nvSpPr>
          <p:cNvPr id="5" name="Footer Placeholder 4"/>
          <p:cNvSpPr>
            <a:spLocks noGrp="1"/>
          </p:cNvSpPr>
          <p:nvPr>
            <p:ph type="ftr" sz="quarter" idx="11"/>
          </p:nvPr>
        </p:nvSpPr>
        <p:spPr>
          <a:xfrm>
            <a:off x="4443765" y="6429896"/>
            <a:ext cx="3301201" cy="428104"/>
          </a:xfrm>
        </p:spPr>
        <p:txBody>
          <a:bodyPr/>
          <a:lstStyle>
            <a:lvl1pPr>
              <a:defRPr b="0"/>
            </a:lvl1pPr>
          </a:lstStyle>
          <a:p>
            <a:r>
              <a:rPr lang="en-GB" dirty="0"/>
              <a:t>Bond - 17 September 2026</a:t>
            </a:r>
            <a:endParaRPr lang="en-GB" b="0" dirty="0"/>
          </a:p>
        </p:txBody>
      </p:sp>
      <p:sp>
        <p:nvSpPr>
          <p:cNvPr id="6" name="Slide Number Placeholder 5"/>
          <p:cNvSpPr>
            <a:spLocks noGrp="1"/>
          </p:cNvSpPr>
          <p:nvPr>
            <p:ph type="sldNum" sz="quarter" idx="12"/>
          </p:nvPr>
        </p:nvSpPr>
        <p:spPr>
          <a:xfrm>
            <a:off x="11428800" y="6094800"/>
            <a:ext cx="763200" cy="763200"/>
          </a:xfrm>
        </p:spPr>
        <p:txBody>
          <a:bodyPr/>
          <a:lstStyle>
            <a:lvl1pPr algn="ctr">
              <a:defRPr>
                <a:solidFill>
                  <a:schemeClr val="bg1"/>
                </a:solidFill>
              </a:defRPr>
            </a:lvl1pPr>
          </a:lstStyle>
          <a:p>
            <a:fld id="{F3740C8F-285E-BF48-9EE6-4B8E5CA14DDA}" type="slidenum">
              <a:rPr lang="en-GB"/>
              <a:pPr/>
              <a:t>‹#›</a:t>
            </a:fld>
            <a:endParaRPr lang="en-GB"/>
          </a:p>
        </p:txBody>
      </p:sp>
      <p:sp>
        <p:nvSpPr>
          <p:cNvPr id="10" name="Graphic 7">
            <a:extLst>
              <a:ext uri="{FF2B5EF4-FFF2-40B4-BE49-F238E27FC236}">
                <a16:creationId xmlns:a16="http://schemas.microsoft.com/office/drawing/2014/main" id="{C55728BC-7E78-03C4-C57D-6ACAC41B45A7}"/>
              </a:ext>
            </a:extLst>
          </p:cNvPr>
          <p:cNvSpPr>
            <a:spLocks noChangeAspect="1"/>
          </p:cNvSpPr>
          <p:nvPr userDrawn="1"/>
        </p:nvSpPr>
        <p:spPr>
          <a:xfrm>
            <a:off x="734400" y="5904000"/>
            <a:ext cx="3330000" cy="809053"/>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tx1"/>
          </a:solidFill>
          <a:ln w="5182" cap="flat">
            <a:noFill/>
            <a:prstDash val="solid"/>
            <a:miter/>
          </a:ln>
        </p:spPr>
        <p:txBody>
          <a:bodyPr lIns="90000"/>
          <a:lstStyle/>
          <a:p>
            <a:endParaRPr lang="en-GB"/>
          </a:p>
        </p:txBody>
      </p:sp>
    </p:spTree>
    <p:extLst>
      <p:ext uri="{BB962C8B-B14F-4D97-AF65-F5344CB8AC3E}">
        <p14:creationId xmlns:p14="http://schemas.microsoft.com/office/powerpoint/2010/main" val="842614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93763288-3AFC-FC3E-66C8-D662EDA22D47}"/>
              </a:ext>
            </a:extLst>
          </p:cNvPr>
          <p:cNvPicPr>
            <a:picLocks noChangeAspect="1"/>
          </p:cNvPicPr>
          <p:nvPr userDrawn="1"/>
        </p:nvPicPr>
        <p:blipFill>
          <a:blip>
            <a:extLst>
              <a:ext uri="{96DAC541-7B7A-43D3-8B79-37D633B846F1}">
                <asvg:svgBlip xmlns:asvg="http://schemas.microsoft.com/office/drawing/2016/SVG/main" r:embed="rId2"/>
              </a:ext>
            </a:extLst>
          </a:blip>
          <a:srcRect r="50000" b="50000"/>
          <a:stretch>
            <a:fillRect/>
          </a:stretch>
        </p:blipFill>
        <p:spPr>
          <a:xfrm>
            <a:off x="7620000" y="2286000"/>
            <a:ext cx="4572000" cy="4572000"/>
          </a:xfrm>
          <a:prstGeom prst="rect">
            <a:avLst/>
          </a:prstGeom>
        </p:spPr>
      </p:pic>
      <p:sp>
        <p:nvSpPr>
          <p:cNvPr id="2" name="Title 1"/>
          <p:cNvSpPr>
            <a:spLocks noGrp="1"/>
          </p:cNvSpPr>
          <p:nvPr>
            <p:ph type="title"/>
          </p:nvPr>
        </p:nvSpPr>
        <p:spPr>
          <a:xfrm>
            <a:off x="763200" y="2304975"/>
            <a:ext cx="9720000" cy="2386800"/>
          </a:xfrm>
        </p:spPr>
        <p:txBody>
          <a:bodyPr anchor="t" anchorCtr="0"/>
          <a:lstStyle>
            <a:lvl1pPr>
              <a:lnSpc>
                <a:spcPts val="8000"/>
              </a:lnSpc>
              <a:spcAft>
                <a:spcPts val="2400"/>
              </a:spcAft>
              <a:defRPr sz="8000"/>
            </a:lvl1pPr>
          </a:lstStyle>
          <a:p>
            <a:r>
              <a:rPr lang="en-GB" dirty="0"/>
              <a:t>Click to edit Master title style</a:t>
            </a:r>
            <a:endParaRPr lang="en-US" dirty="0"/>
          </a:p>
        </p:txBody>
      </p:sp>
      <p:sp>
        <p:nvSpPr>
          <p:cNvPr id="3" name="Text Placeholder 2"/>
          <p:cNvSpPr>
            <a:spLocks noGrp="1"/>
          </p:cNvSpPr>
          <p:nvPr>
            <p:ph type="body" idx="1" hasCustomPrompt="1"/>
          </p:nvPr>
        </p:nvSpPr>
        <p:spPr>
          <a:xfrm>
            <a:off x="763200" y="1494975"/>
            <a:ext cx="10666800" cy="501997"/>
          </a:xfrm>
        </p:spPr>
        <p:txBody>
          <a:bodyPr/>
          <a:lstStyle>
            <a:lvl1pPr marL="0" indent="0">
              <a:lnSpc>
                <a:spcPts val="4000"/>
              </a:lnSpc>
              <a:buNone/>
              <a:defRPr lang="en-GB" sz="3200" b="0" kern="1200" spc="0" baseline="0" dirty="0">
                <a:solidFill>
                  <a:schemeClr val="tx2">
                    <a:lumMod val="40000"/>
                    <a:lumOff val="60000"/>
                  </a:schemeClr>
                </a:solidFill>
                <a:latin typeface="DM Sans SemiBold" pitchFamily="2" charset="0"/>
                <a:ea typeface="+mn-ea"/>
                <a:cs typeface="+mn-cs"/>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4" name="Date Placeholder 3"/>
          <p:cNvSpPr>
            <a:spLocks noGrp="1"/>
          </p:cNvSpPr>
          <p:nvPr>
            <p:ph type="dt" sz="half" idx="10"/>
          </p:nvPr>
        </p:nvSpPr>
        <p:spPr/>
        <p:txBody>
          <a:bodyPr/>
          <a:lstStyle>
            <a:lvl1pPr algn="r">
              <a:defRPr/>
            </a:lvl1pPr>
          </a:lstStyle>
          <a:p>
            <a:pPr algn="r"/>
            <a:fld id="{D80E1A58-85D8-FB44-9F35-5928A761F598}" type="datetime1">
              <a:t>9/14/2026</a:t>
            </a:fld>
            <a:endParaRPr lang="en-GB"/>
          </a:p>
        </p:txBody>
      </p:sp>
      <p:sp>
        <p:nvSpPr>
          <p:cNvPr id="5" name="Footer Placeholder 4"/>
          <p:cNvSpPr>
            <a:spLocks noGrp="1"/>
          </p:cNvSpPr>
          <p:nvPr>
            <p:ph type="ftr" sz="quarter" idx="11"/>
          </p:nvPr>
        </p:nvSpPr>
        <p:spPr/>
        <p:txBody>
          <a:bodyPr/>
          <a:lstStyle/>
          <a:p>
            <a:r>
              <a:rPr lang="en-GB" dirty="0"/>
              <a:t>Bond - 17 September 2026</a:t>
            </a:r>
          </a:p>
        </p:txBody>
      </p:sp>
      <p:sp>
        <p:nvSpPr>
          <p:cNvPr id="6" name="Slide Number Placeholder 5"/>
          <p:cNvSpPr>
            <a:spLocks noGrp="1"/>
          </p:cNvSpPr>
          <p:nvPr>
            <p:ph type="sldNum" sz="quarter" idx="12"/>
          </p:nvPr>
        </p:nvSpPr>
        <p:spPr/>
        <p:txBody>
          <a:bodyPr/>
          <a:lstStyle>
            <a:lvl1pPr algn="ctr">
              <a:defRPr/>
            </a:lvl1pPr>
          </a:lstStyle>
          <a:p>
            <a:fld id="{F3740C8F-285E-BF48-9EE6-4B8E5CA14DDA}" type="slidenum">
              <a:rPr lang="en-GB"/>
              <a:pPr/>
              <a:t>‹#›</a:t>
            </a:fld>
            <a:endParaRPr lang="en-GB"/>
          </a:p>
        </p:txBody>
      </p:sp>
      <p:sp>
        <p:nvSpPr>
          <p:cNvPr id="8" name="Graphic 7">
            <a:extLst>
              <a:ext uri="{FF2B5EF4-FFF2-40B4-BE49-F238E27FC236}">
                <a16:creationId xmlns:a16="http://schemas.microsoft.com/office/drawing/2014/main" id="{0EB1542D-D16C-1AEA-949B-A9A04919B8D4}"/>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tx1"/>
          </a:solidFill>
          <a:ln w="5182" cap="flat">
            <a:noFill/>
            <a:prstDash val="solid"/>
            <a:miter/>
          </a:ln>
        </p:spPr>
        <p:txBody>
          <a:bodyPr lIns="90000"/>
          <a:lstStyle/>
          <a:p>
            <a:endParaRPr lang="en-GB"/>
          </a:p>
        </p:txBody>
      </p:sp>
    </p:spTree>
    <p:extLst>
      <p:ext uri="{BB962C8B-B14F-4D97-AF65-F5344CB8AC3E}">
        <p14:creationId xmlns:p14="http://schemas.microsoft.com/office/powerpoint/2010/main" val="2406656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Header Photo Ver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lgn="r">
              <a:defRPr/>
            </a:lvl1pPr>
          </a:lstStyle>
          <a:p>
            <a:pPr algn="r"/>
            <a:fld id="{7D2216FD-AA67-E94D-99B6-07826D986567}" type="datetime1">
              <a:t>9/14/2026</a:t>
            </a:fld>
            <a:endParaRPr lang="en-GB"/>
          </a:p>
        </p:txBody>
      </p:sp>
      <p:sp>
        <p:nvSpPr>
          <p:cNvPr id="5" name="Footer Placeholder 4"/>
          <p:cNvSpPr>
            <a:spLocks noGrp="1"/>
          </p:cNvSpPr>
          <p:nvPr>
            <p:ph type="ftr" sz="quarter" idx="11"/>
          </p:nvPr>
        </p:nvSpPr>
        <p:spPr/>
        <p:txBody>
          <a:bodyPr/>
          <a:lstStyle/>
          <a:p>
            <a:r>
              <a:rPr lang="en-GB" dirty="0"/>
              <a:t>Bond - 17 September 2026</a:t>
            </a:r>
          </a:p>
        </p:txBody>
      </p:sp>
      <p:sp>
        <p:nvSpPr>
          <p:cNvPr id="6" name="Slide Number Placeholder 5"/>
          <p:cNvSpPr>
            <a:spLocks noGrp="1"/>
          </p:cNvSpPr>
          <p:nvPr>
            <p:ph type="sldNum" sz="quarter" idx="12"/>
          </p:nvPr>
        </p:nvSpPr>
        <p:spPr/>
        <p:txBody>
          <a:bodyPr/>
          <a:lstStyle>
            <a:lvl1pPr algn="ctr">
              <a:defRPr>
                <a:solidFill>
                  <a:schemeClr val="bg1"/>
                </a:solidFill>
              </a:defRPr>
            </a:lvl1pPr>
          </a:lstStyle>
          <a:p>
            <a:fld id="{F3740C8F-285E-BF48-9EE6-4B8E5CA14DDA}" type="slidenum">
              <a:rPr lang="en-GB"/>
              <a:pPr/>
              <a:t>‹#›</a:t>
            </a:fld>
            <a:endParaRPr lang="en-GB">
              <a:solidFill>
                <a:schemeClr val="bg1"/>
              </a:solidFill>
            </a:endParaRPr>
          </a:p>
        </p:txBody>
      </p:sp>
      <p:sp>
        <p:nvSpPr>
          <p:cNvPr id="8" name="Graphic 7">
            <a:extLst>
              <a:ext uri="{FF2B5EF4-FFF2-40B4-BE49-F238E27FC236}">
                <a16:creationId xmlns:a16="http://schemas.microsoft.com/office/drawing/2014/main" id="{0EB1542D-D16C-1AEA-949B-A9A04919B8D4}"/>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tx1"/>
          </a:solidFill>
          <a:ln w="5182" cap="flat">
            <a:noFill/>
            <a:prstDash val="solid"/>
            <a:miter/>
          </a:ln>
        </p:spPr>
        <p:txBody>
          <a:bodyPr lIns="90000"/>
          <a:lstStyle/>
          <a:p>
            <a:endParaRPr lang="en-GB"/>
          </a:p>
        </p:txBody>
      </p:sp>
      <p:sp>
        <p:nvSpPr>
          <p:cNvPr id="7" name="Title 1">
            <a:extLst>
              <a:ext uri="{FF2B5EF4-FFF2-40B4-BE49-F238E27FC236}">
                <a16:creationId xmlns:a16="http://schemas.microsoft.com/office/drawing/2014/main" id="{3C2A4887-83E5-70B1-D682-787A70428D7B}"/>
              </a:ext>
            </a:extLst>
          </p:cNvPr>
          <p:cNvSpPr>
            <a:spLocks noGrp="1"/>
          </p:cNvSpPr>
          <p:nvPr>
            <p:ph type="title"/>
          </p:nvPr>
        </p:nvSpPr>
        <p:spPr>
          <a:xfrm>
            <a:off x="763200" y="2304975"/>
            <a:ext cx="9720000" cy="2386800"/>
          </a:xfrm>
        </p:spPr>
        <p:txBody>
          <a:bodyPr anchor="t" anchorCtr="0"/>
          <a:lstStyle>
            <a:lvl1pPr>
              <a:lnSpc>
                <a:spcPts val="8000"/>
              </a:lnSpc>
              <a:spcAft>
                <a:spcPts val="2400"/>
              </a:spcAft>
              <a:defRPr sz="8000"/>
            </a:lvl1pPr>
          </a:lstStyle>
          <a:p>
            <a:r>
              <a:rPr lang="en-GB" dirty="0"/>
              <a:t>Click to edit Master title style</a:t>
            </a:r>
            <a:endParaRPr lang="en-US" dirty="0"/>
          </a:p>
        </p:txBody>
      </p:sp>
      <p:sp>
        <p:nvSpPr>
          <p:cNvPr id="9" name="Text Placeholder 2">
            <a:extLst>
              <a:ext uri="{FF2B5EF4-FFF2-40B4-BE49-F238E27FC236}">
                <a16:creationId xmlns:a16="http://schemas.microsoft.com/office/drawing/2014/main" id="{290B3A81-6BB5-E891-5828-45110682B3AE}"/>
              </a:ext>
            </a:extLst>
          </p:cNvPr>
          <p:cNvSpPr>
            <a:spLocks noGrp="1"/>
          </p:cNvSpPr>
          <p:nvPr>
            <p:ph type="body" idx="1" hasCustomPrompt="1"/>
          </p:nvPr>
        </p:nvSpPr>
        <p:spPr>
          <a:xfrm>
            <a:off x="763200" y="1494975"/>
            <a:ext cx="10666800" cy="501997"/>
          </a:xfrm>
        </p:spPr>
        <p:txBody>
          <a:bodyPr/>
          <a:lstStyle>
            <a:lvl1pPr marL="0" indent="0">
              <a:lnSpc>
                <a:spcPts val="4000"/>
              </a:lnSpc>
              <a:buNone/>
              <a:defRPr lang="en-GB" sz="3200" b="0" kern="1200" spc="0" baseline="0" dirty="0">
                <a:solidFill>
                  <a:schemeClr val="tx2"/>
                </a:solidFill>
                <a:latin typeface="DM Sans SemiBold" pitchFamily="2" charset="0"/>
                <a:ea typeface="+mn-ea"/>
                <a:cs typeface="+mn-cs"/>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386595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lumn with Side Bar">
    <p:spTree>
      <p:nvGrpSpPr>
        <p:cNvPr id="1" name=""/>
        <p:cNvGrpSpPr/>
        <p:nvPr/>
      </p:nvGrpSpPr>
      <p:grpSpPr>
        <a:xfrm>
          <a:off x="0" y="0"/>
          <a:ext cx="0" cy="0"/>
          <a:chOff x="0" y="0"/>
          <a:chExt cx="0" cy="0"/>
        </a:xfrm>
      </p:grpSpPr>
      <p:sp>
        <p:nvSpPr>
          <p:cNvPr id="8" name="Graphic 11">
            <a:extLst>
              <a:ext uri="{FF2B5EF4-FFF2-40B4-BE49-F238E27FC236}">
                <a16:creationId xmlns:a16="http://schemas.microsoft.com/office/drawing/2014/main" id="{E1AC56E5-336C-1901-E318-68A254D96683}"/>
              </a:ext>
            </a:extLst>
          </p:cNvPr>
          <p:cNvSpPr/>
          <p:nvPr userDrawn="1"/>
        </p:nvSpPr>
        <p:spPr>
          <a:xfrm>
            <a:off x="11540400" y="62064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rgbClr val="E1CD5E"/>
          </a:solidFill>
          <a:ln w="9231" cap="flat">
            <a:noFill/>
            <a:prstDash val="solid"/>
            <a:miter/>
          </a:ln>
        </p:spPr>
        <p:txBody>
          <a:bodyPr/>
          <a:lstStyle/>
          <a:p>
            <a:endParaRPr lang="en-GB"/>
          </a:p>
        </p:txBody>
      </p:sp>
      <p:sp>
        <p:nvSpPr>
          <p:cNvPr id="2" name="Title 1">
            <a:extLst>
              <a:ext uri="{FF2B5EF4-FFF2-40B4-BE49-F238E27FC236}">
                <a16:creationId xmlns:a16="http://schemas.microsoft.com/office/drawing/2014/main" id="{0F85E4A3-9774-4B3F-85D3-C3475C31E84B}"/>
              </a:ext>
            </a:extLst>
          </p:cNvPr>
          <p:cNvSpPr>
            <a:spLocks noGrp="1"/>
          </p:cNvSpPr>
          <p:nvPr>
            <p:ph type="title"/>
          </p:nvPr>
        </p:nvSpPr>
        <p:spPr>
          <a:xfrm>
            <a:off x="763201" y="763200"/>
            <a:ext cx="6983999" cy="540000"/>
          </a:xfrm>
        </p:spPr>
        <p:txBody>
          <a:bodyPr/>
          <a:lstStyle/>
          <a:p>
            <a:r>
              <a:rPr lang="en-GB"/>
              <a:t>Click to edit Master title style</a:t>
            </a:r>
          </a:p>
        </p:txBody>
      </p:sp>
      <p:sp>
        <p:nvSpPr>
          <p:cNvPr id="3" name="Date Placeholder 2">
            <a:extLst>
              <a:ext uri="{FF2B5EF4-FFF2-40B4-BE49-F238E27FC236}">
                <a16:creationId xmlns:a16="http://schemas.microsoft.com/office/drawing/2014/main" id="{7B4991A1-4905-8138-6DF9-D12409BC7544}"/>
              </a:ext>
            </a:extLst>
          </p:cNvPr>
          <p:cNvSpPr>
            <a:spLocks noGrp="1"/>
          </p:cNvSpPr>
          <p:nvPr>
            <p:ph type="dt" sz="half" idx="10"/>
          </p:nvPr>
        </p:nvSpPr>
        <p:spPr/>
        <p:txBody>
          <a:bodyPr/>
          <a:lstStyle/>
          <a:p>
            <a:pPr algn="r"/>
            <a:fld id="{FEA528FD-FAA7-7042-91B6-6545A121F84E}" type="datetime1">
              <a:t>9/14/2026</a:t>
            </a:fld>
            <a:endParaRPr lang="en-GB"/>
          </a:p>
        </p:txBody>
      </p:sp>
      <p:sp>
        <p:nvSpPr>
          <p:cNvPr id="4" name="Footer Placeholder 3">
            <a:extLst>
              <a:ext uri="{FF2B5EF4-FFF2-40B4-BE49-F238E27FC236}">
                <a16:creationId xmlns:a16="http://schemas.microsoft.com/office/drawing/2014/main" id="{EDB27363-A939-F9EA-2AF5-F9A67C566158}"/>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5" name="Slide Number Placeholder 4">
            <a:extLst>
              <a:ext uri="{FF2B5EF4-FFF2-40B4-BE49-F238E27FC236}">
                <a16:creationId xmlns:a16="http://schemas.microsoft.com/office/drawing/2014/main" id="{045D8C88-B181-6F69-020B-FA39DF4DECC4}"/>
              </a:ext>
            </a:extLst>
          </p:cNvPr>
          <p:cNvSpPr>
            <a:spLocks noGrp="1"/>
          </p:cNvSpPr>
          <p:nvPr>
            <p:ph type="sldNum" sz="quarter" idx="12"/>
          </p:nvPr>
        </p:nvSpPr>
        <p:spPr/>
        <p:txBody>
          <a:bodyPr/>
          <a:lstStyle/>
          <a:p>
            <a:fld id="{F3740C8F-285E-BF48-9EE6-4B8E5CA14DDA}" type="slidenum">
              <a:rPr lang="en-GB"/>
              <a:pPr/>
              <a:t>‹#›</a:t>
            </a:fld>
            <a:endParaRPr lang="en-GB"/>
          </a:p>
        </p:txBody>
      </p:sp>
      <p:sp>
        <p:nvSpPr>
          <p:cNvPr id="6" name="Graphic 7">
            <a:extLst>
              <a:ext uri="{FF2B5EF4-FFF2-40B4-BE49-F238E27FC236}">
                <a16:creationId xmlns:a16="http://schemas.microsoft.com/office/drawing/2014/main" id="{7E32FF11-4504-A271-61CE-21AF5D1577EF}"/>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tx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2E7B0874-E1FD-002B-076D-C7F24F79D507}"/>
              </a:ext>
            </a:extLst>
          </p:cNvPr>
          <p:cNvSpPr>
            <a:spLocks noGrp="1"/>
          </p:cNvSpPr>
          <p:nvPr>
            <p:ph type="body" sz="quarter" idx="13"/>
          </p:nvPr>
        </p:nvSpPr>
        <p:spPr>
          <a:xfrm>
            <a:off x="763200" y="1418400"/>
            <a:ext cx="6980400" cy="540000"/>
          </a:xfrm>
        </p:spPr>
        <p:txBody>
          <a:bodyPr/>
          <a:lstStyle/>
          <a:p>
            <a:pPr lvl="0"/>
            <a:r>
              <a:rPr lang="en-GB"/>
              <a:t>Click to edit Master text styles</a:t>
            </a:r>
          </a:p>
        </p:txBody>
      </p:sp>
      <p:sp>
        <p:nvSpPr>
          <p:cNvPr id="12" name="Text Placeholder 11">
            <a:extLst>
              <a:ext uri="{FF2B5EF4-FFF2-40B4-BE49-F238E27FC236}">
                <a16:creationId xmlns:a16="http://schemas.microsoft.com/office/drawing/2014/main" id="{084DEAC6-040C-1D56-DCD1-7900C31F2611}"/>
              </a:ext>
            </a:extLst>
          </p:cNvPr>
          <p:cNvSpPr>
            <a:spLocks noGrp="1"/>
          </p:cNvSpPr>
          <p:nvPr>
            <p:ph type="body" sz="quarter" idx="14"/>
          </p:nvPr>
        </p:nvSpPr>
        <p:spPr>
          <a:xfrm>
            <a:off x="763588" y="2286000"/>
            <a:ext cx="3301200" cy="2286000"/>
          </a:xfrm>
        </p:spPr>
        <p:txBody>
          <a:bodyPr/>
          <a:lstStyle>
            <a:lvl1pPr>
              <a:defRPr sz="1800" b="0">
                <a:solidFill>
                  <a:schemeClr val="tx1"/>
                </a:solidFill>
                <a:latin typeface="+mj-lt"/>
              </a:defRPr>
            </a:lvl1pPr>
          </a:lstStyle>
          <a:p>
            <a:pPr lvl="0"/>
            <a:r>
              <a:rPr lang="en-GB" dirty="0"/>
              <a:t>Click to edit Master text styles</a:t>
            </a:r>
          </a:p>
        </p:txBody>
      </p:sp>
      <p:sp>
        <p:nvSpPr>
          <p:cNvPr id="13" name="Graphic 11">
            <a:extLst>
              <a:ext uri="{FF2B5EF4-FFF2-40B4-BE49-F238E27FC236}">
                <a16:creationId xmlns:a16="http://schemas.microsoft.com/office/drawing/2014/main" id="{DEB596DF-48F5-2C2C-A5D8-5D13FB3E6CFD}"/>
              </a:ext>
            </a:extLst>
          </p:cNvPr>
          <p:cNvSpPr/>
          <p:nvPr userDrawn="1"/>
        </p:nvSpPr>
        <p:spPr>
          <a:xfrm>
            <a:off x="111600" y="1116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bg2"/>
          </a:solidFill>
          <a:ln w="9231" cap="flat">
            <a:noFill/>
            <a:prstDash val="solid"/>
            <a:miter/>
          </a:ln>
        </p:spPr>
        <p:txBody>
          <a:bodyPr/>
          <a:lstStyle/>
          <a:p>
            <a:endParaRPr lang="en-GB"/>
          </a:p>
        </p:txBody>
      </p:sp>
      <p:sp>
        <p:nvSpPr>
          <p:cNvPr id="16" name="Text Placeholder 14">
            <a:extLst>
              <a:ext uri="{FF2B5EF4-FFF2-40B4-BE49-F238E27FC236}">
                <a16:creationId xmlns:a16="http://schemas.microsoft.com/office/drawing/2014/main" id="{9C1BFE30-12DF-00CF-4ACE-6701775A6348}"/>
              </a:ext>
            </a:extLst>
          </p:cNvPr>
          <p:cNvSpPr>
            <a:spLocks noGrp="1"/>
          </p:cNvSpPr>
          <p:nvPr>
            <p:ph type="body" sz="quarter" idx="16"/>
          </p:nvPr>
        </p:nvSpPr>
        <p:spPr>
          <a:xfrm>
            <a:off x="4442400" y="2286000"/>
            <a:ext cx="3301200" cy="1490793"/>
          </a:xfrm>
        </p:spPr>
        <p:txBody>
          <a:bodyPr/>
          <a:lstStyle>
            <a:lvl1pPr>
              <a:lnSpc>
                <a:spcPts val="1440"/>
              </a:lnSpc>
              <a:spcAft>
                <a:spcPts val="1440"/>
              </a:spcAft>
              <a:defRPr sz="1600" b="0">
                <a:solidFill>
                  <a:schemeClr val="tx1"/>
                </a:solidFill>
                <a:latin typeface="+mn-lt"/>
              </a:defRPr>
            </a:lvl1pPr>
            <a:lvl2pPr marL="284400" indent="-284400">
              <a:lnSpc>
                <a:spcPts val="1900"/>
              </a:lnSpc>
              <a:spcAft>
                <a:spcPts val="1440"/>
              </a:spcAft>
              <a:buFontTx/>
              <a:buBlip>
                <a:blip>
                  <a:extLst>
                    <a:ext uri="{96DAC541-7B7A-43D3-8B79-37D633B846F1}">
                      <asvg:svgBlip xmlns:asvg="http://schemas.microsoft.com/office/drawing/2016/SVG/main" r:embed="rId2"/>
                    </a:ext>
                  </a:extLst>
                </a:blip>
              </a:buBlip>
              <a:defRPr sz="1600">
                <a:solidFill>
                  <a:schemeClr val="tx1"/>
                </a:solidFill>
                <a:latin typeface="+mn-lt"/>
              </a:defRPr>
            </a:lvl2pPr>
            <a:lvl3pPr>
              <a:lnSpc>
                <a:spcPts val="1140"/>
              </a:lnSpc>
              <a:spcAft>
                <a:spcPts val="1140"/>
              </a:spcAft>
              <a:defRPr sz="1050" b="0"/>
            </a:lvl3pPr>
            <a:lvl4pPr marL="284400" indent="-284400">
              <a:lnSpc>
                <a:spcPts val="1140"/>
              </a:lnSpc>
              <a:spcAft>
                <a:spcPts val="1140"/>
              </a:spcAft>
              <a:buFontTx/>
              <a:buBlip>
                <a:blip>
                  <a:extLst>
                    <a:ext uri="{96DAC541-7B7A-43D3-8B79-37D633B846F1}">
                      <asvg:svgBlip xmlns:asvg="http://schemas.microsoft.com/office/drawing/2016/SVG/main" r:embed="rId2"/>
                    </a:ext>
                  </a:extLst>
                </a:blip>
              </a:buBlip>
              <a:defRPr sz="1050"/>
            </a:lvl4pPr>
            <a:lvl5pPr marL="568800" indent="-284400">
              <a:lnSpc>
                <a:spcPts val="1140"/>
              </a:lnSpc>
              <a:spcAft>
                <a:spcPts val="1140"/>
              </a:spcAft>
              <a:buFontTx/>
              <a:buBlip>
                <a:blip>
                  <a:extLst>
                    <a:ext uri="{96DAC541-7B7A-43D3-8B79-37D633B846F1}">
                      <asvg:svgBlip xmlns:asvg="http://schemas.microsoft.com/office/drawing/2016/SVG/main" r:embed="rId3"/>
                    </a:ext>
                  </a:extLst>
                </a:blip>
              </a:buBlip>
              <a:defRPr sz="1050"/>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9" name="Text Placeholder 18">
            <a:extLst>
              <a:ext uri="{FF2B5EF4-FFF2-40B4-BE49-F238E27FC236}">
                <a16:creationId xmlns:a16="http://schemas.microsoft.com/office/drawing/2014/main" id="{4991E9E9-2FF4-EB95-7199-61B02C774008}"/>
              </a:ext>
            </a:extLst>
          </p:cNvPr>
          <p:cNvSpPr>
            <a:spLocks noGrp="1"/>
          </p:cNvSpPr>
          <p:nvPr>
            <p:ph type="body" sz="quarter" idx="17"/>
          </p:nvPr>
        </p:nvSpPr>
        <p:spPr>
          <a:xfrm>
            <a:off x="8377200" y="1141200"/>
            <a:ext cx="2797200" cy="1808187"/>
          </a:xfrm>
        </p:spPr>
        <p:txBody>
          <a:bodyPr/>
          <a:lstStyle>
            <a:lvl1pPr>
              <a:lnSpc>
                <a:spcPts val="1920"/>
              </a:lnSpc>
              <a:spcAft>
                <a:spcPts val="1440"/>
              </a:spcAft>
              <a:defRPr sz="1600">
                <a:solidFill>
                  <a:schemeClr val="tx1"/>
                </a:solidFill>
              </a:defRPr>
            </a:lvl1pPr>
            <a:lvl2pPr>
              <a:lnSpc>
                <a:spcPts val="1440"/>
              </a:lnSpc>
              <a:spcAft>
                <a:spcPts val="1440"/>
              </a:spcAft>
              <a:defRPr sz="1200" b="0">
                <a:latin typeface="+mn-lt"/>
              </a:defRPr>
            </a:lvl2pPr>
            <a:lvl3pPr marL="284400" indent="-284400">
              <a:lnSpc>
                <a:spcPts val="1440"/>
              </a:lnSpc>
              <a:spcAft>
                <a:spcPts val="1440"/>
              </a:spcAft>
              <a:buFontTx/>
              <a:buBlip>
                <a:blip>
                  <a:extLst>
                    <a:ext uri="{96DAC541-7B7A-43D3-8B79-37D633B846F1}">
                      <asvg:svgBlip xmlns:asvg="http://schemas.microsoft.com/office/drawing/2016/SVG/main" r:embed="rId2"/>
                    </a:ext>
                  </a:extLst>
                </a:blip>
              </a:buBlip>
              <a:defRPr sz="1200" b="0">
                <a:latin typeface="+mn-lt"/>
              </a:defRPr>
            </a:lvl3pPr>
            <a:lvl4pPr>
              <a:lnSpc>
                <a:spcPts val="1140"/>
              </a:lnSpc>
              <a:spcAft>
                <a:spcPts val="1140"/>
              </a:spcAft>
              <a:defRPr sz="950" b="0">
                <a:latin typeface="+mn-lt"/>
              </a:defRPr>
            </a:lvl4pPr>
            <a:lvl5pPr marL="284400" indent="-284400">
              <a:lnSpc>
                <a:spcPts val="1140"/>
              </a:lnSpc>
              <a:spcAft>
                <a:spcPts val="1140"/>
              </a:spcAft>
              <a:buFontTx/>
              <a:buBlip>
                <a:blip>
                  <a:extLst>
                    <a:ext uri="{96DAC541-7B7A-43D3-8B79-37D633B846F1}">
                      <asvg:svgBlip xmlns:asvg="http://schemas.microsoft.com/office/drawing/2016/SVG/main" r:embed="rId2"/>
                    </a:ext>
                  </a:extLst>
                </a:blip>
              </a:buBlip>
              <a:defRPr sz="950" b="0">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1372441947"/>
      </p:ext>
    </p:extLst>
  </p:cSld>
  <p:clrMapOvr>
    <a:masterClrMapping/>
  </p:clrMapOvr>
  <p:extLst>
    <p:ext uri="{DCECCB84-F9BA-43D5-87BE-67443E8EF086}">
      <p15:sldGuideLst xmlns:p15="http://schemas.microsoft.com/office/powerpoint/2012/main">
        <p15:guide id="1" orient="horz" pos="3861" userDrawn="1">
          <p15:clr>
            <a:srgbClr val="FBAE40"/>
          </p15:clr>
        </p15:guide>
        <p15:guide id="2" pos="531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8" name="Graphic 11">
            <a:extLst>
              <a:ext uri="{FF2B5EF4-FFF2-40B4-BE49-F238E27FC236}">
                <a16:creationId xmlns:a16="http://schemas.microsoft.com/office/drawing/2014/main" id="{03C7BC5D-5BE0-23F4-6473-DF5CF778BE5B}"/>
              </a:ext>
            </a:extLst>
          </p:cNvPr>
          <p:cNvSpPr/>
          <p:nvPr userDrawn="1"/>
        </p:nvSpPr>
        <p:spPr>
          <a:xfrm>
            <a:off x="11540400" y="62064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rgbClr val="E1CD5E"/>
          </a:solidFill>
          <a:ln w="9231" cap="flat">
            <a:noFill/>
            <a:prstDash val="solid"/>
            <a:miter/>
          </a:ln>
        </p:spPr>
        <p:txBody>
          <a:bodyPr/>
          <a:lstStyle/>
          <a:p>
            <a:endParaRPr lang="en-GB"/>
          </a:p>
        </p:txBody>
      </p:sp>
      <p:sp>
        <p:nvSpPr>
          <p:cNvPr id="2" name="Title 1"/>
          <p:cNvSpPr>
            <a:spLocks noGrp="1"/>
          </p:cNvSpPr>
          <p:nvPr>
            <p:ph type="title"/>
          </p:nvPr>
        </p:nvSpPr>
        <p:spPr>
          <a:xfrm>
            <a:off x="763200" y="763200"/>
            <a:ext cx="3679200" cy="540000"/>
          </a:xfrm>
        </p:spPr>
        <p:txBody>
          <a:bodyPr anchor="t" anchorCtr="0"/>
          <a:lstStyle>
            <a:lvl1pPr>
              <a:defRPr sz="4000"/>
            </a:lvl1pPr>
          </a:lstStyle>
          <a:p>
            <a:r>
              <a:rPr lang="en-GB" dirty="0"/>
              <a:t>Click to edit Master title style</a:t>
            </a:r>
            <a:endParaRPr lang="en-US" dirty="0"/>
          </a:p>
        </p:txBody>
      </p:sp>
      <p:sp>
        <p:nvSpPr>
          <p:cNvPr id="3" name="Picture Placeholder 2"/>
          <p:cNvSpPr>
            <a:spLocks noGrp="1" noChangeAspect="1"/>
          </p:cNvSpPr>
          <p:nvPr>
            <p:ph type="pic" idx="1"/>
          </p:nvPr>
        </p:nvSpPr>
        <p:spPr>
          <a:xfrm>
            <a:off x="4820400" y="763200"/>
            <a:ext cx="6609600" cy="5119200"/>
          </a:xfrm>
          <a:custGeom>
            <a:avLst/>
            <a:gdLst>
              <a:gd name="csX0" fmla="*/ 0 w 6609600"/>
              <a:gd name="csY0" fmla="*/ 0 h 5119200"/>
              <a:gd name="csX1" fmla="*/ 6609600 w 6609600"/>
              <a:gd name="csY1" fmla="*/ 0 h 5119200"/>
              <a:gd name="csX2" fmla="*/ 6609600 w 6609600"/>
              <a:gd name="csY2" fmla="*/ 5119200 h 5119200"/>
              <a:gd name="csX3" fmla="*/ 0 w 6609600"/>
              <a:gd name="csY3" fmla="*/ 5119200 h 5119200"/>
              <a:gd name="csX4" fmla="*/ 0 w 6609600"/>
              <a:gd name="csY4" fmla="*/ 0 h 5119200"/>
              <a:gd name="csX0" fmla="*/ 0 w 6609600"/>
              <a:gd name="csY0" fmla="*/ 0 h 5119200"/>
              <a:gd name="csX1" fmla="*/ 6609600 w 6609600"/>
              <a:gd name="csY1" fmla="*/ 0 h 5119200"/>
              <a:gd name="csX2" fmla="*/ 6609600 w 6609600"/>
              <a:gd name="csY2" fmla="*/ 5119200 h 5119200"/>
              <a:gd name="csX3" fmla="*/ 307781 w 6609600"/>
              <a:gd name="csY3" fmla="*/ 5119126 h 5119200"/>
              <a:gd name="csX4" fmla="*/ 0 w 6609600"/>
              <a:gd name="csY4" fmla="*/ 5119200 h 5119200"/>
              <a:gd name="csX5" fmla="*/ 0 w 6609600"/>
              <a:gd name="csY5" fmla="*/ 0 h 5119200"/>
              <a:gd name="csX0" fmla="*/ 0 w 6609600"/>
              <a:gd name="csY0" fmla="*/ 0 h 5119200"/>
              <a:gd name="csX1" fmla="*/ 6609600 w 6609600"/>
              <a:gd name="csY1" fmla="*/ 0 h 5119200"/>
              <a:gd name="csX2" fmla="*/ 6609600 w 6609600"/>
              <a:gd name="csY2" fmla="*/ 5119200 h 5119200"/>
              <a:gd name="csX3" fmla="*/ 307781 w 6609600"/>
              <a:gd name="csY3" fmla="*/ 5119126 h 5119200"/>
              <a:gd name="csX4" fmla="*/ 0 w 6609600"/>
              <a:gd name="csY4" fmla="*/ 4792175 h 5119200"/>
              <a:gd name="csX5" fmla="*/ 0 w 6609600"/>
              <a:gd name="csY5" fmla="*/ 0 h 5119200"/>
            </a:gdLst>
            <a:ahLst/>
            <a:cxnLst>
              <a:cxn ang="0">
                <a:pos x="csX0" y="csY0"/>
              </a:cxn>
              <a:cxn ang="0">
                <a:pos x="csX1" y="csY1"/>
              </a:cxn>
              <a:cxn ang="0">
                <a:pos x="csX2" y="csY2"/>
              </a:cxn>
              <a:cxn ang="0">
                <a:pos x="csX3" y="csY3"/>
              </a:cxn>
              <a:cxn ang="0">
                <a:pos x="csX4" y="csY4"/>
              </a:cxn>
              <a:cxn ang="0">
                <a:pos x="csX5" y="csY5"/>
              </a:cxn>
            </a:cxnLst>
            <a:rect l="l" t="t" r="r" b="b"/>
            <a:pathLst>
              <a:path w="6609600" h="5119200">
                <a:moveTo>
                  <a:pt x="0" y="0"/>
                </a:moveTo>
                <a:lnTo>
                  <a:pt x="6609600" y="0"/>
                </a:lnTo>
                <a:lnTo>
                  <a:pt x="6609600" y="5119200"/>
                </a:lnTo>
                <a:lnTo>
                  <a:pt x="307781" y="5119126"/>
                </a:lnTo>
                <a:lnTo>
                  <a:pt x="0" y="4792175"/>
                </a:lnTo>
                <a:lnTo>
                  <a:pt x="0" y="0"/>
                </a:lnTo>
                <a:close/>
              </a:path>
            </a:pathLst>
          </a:cu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5" name="Date Placeholder 4"/>
          <p:cNvSpPr>
            <a:spLocks noGrp="1"/>
          </p:cNvSpPr>
          <p:nvPr>
            <p:ph type="dt" sz="half" idx="10"/>
          </p:nvPr>
        </p:nvSpPr>
        <p:spPr/>
        <p:txBody>
          <a:bodyPr/>
          <a:lstStyle>
            <a:lvl1pPr algn="r">
              <a:defRPr/>
            </a:lvl1pPr>
          </a:lstStyle>
          <a:p>
            <a:pPr algn="r"/>
            <a:fld id="{EA5969B9-7668-E544-A7EB-359353E4176A}" type="datetime1">
              <a:t>9/14/2026</a:t>
            </a:fld>
            <a:endParaRPr lang="en-GB"/>
          </a:p>
        </p:txBody>
      </p:sp>
      <p:sp>
        <p:nvSpPr>
          <p:cNvPr id="6" name="Footer Placeholder 5"/>
          <p:cNvSpPr>
            <a:spLocks noGrp="1"/>
          </p:cNvSpPr>
          <p:nvPr>
            <p:ph type="ftr" sz="quarter" idx="11"/>
          </p:nvPr>
        </p:nvSpPr>
        <p:spPr/>
        <p:txBody>
          <a:bodyPr/>
          <a:lstStyle/>
          <a:p>
            <a:r>
              <a:rPr lang="en-GB" dirty="0"/>
              <a:t>Bond - 17 September 2026</a:t>
            </a:r>
          </a:p>
        </p:txBody>
      </p:sp>
      <p:sp>
        <p:nvSpPr>
          <p:cNvPr id="7" name="Slide Number Placeholder 6"/>
          <p:cNvSpPr>
            <a:spLocks noGrp="1"/>
          </p:cNvSpPr>
          <p:nvPr>
            <p:ph type="sldNum" sz="quarter" idx="12"/>
          </p:nvPr>
        </p:nvSpPr>
        <p:spPr/>
        <p:txBody>
          <a:bodyPr/>
          <a:lstStyle/>
          <a:p>
            <a:fld id="{F3740C8F-285E-BF48-9EE6-4B8E5CA14DDA}" type="slidenum">
              <a:rPr lang="en-GB"/>
              <a:t>‹#›</a:t>
            </a:fld>
            <a:endParaRPr lang="en-GB"/>
          </a:p>
        </p:txBody>
      </p:sp>
      <p:sp>
        <p:nvSpPr>
          <p:cNvPr id="9" name="Graphic 7">
            <a:extLst>
              <a:ext uri="{FF2B5EF4-FFF2-40B4-BE49-F238E27FC236}">
                <a16:creationId xmlns:a16="http://schemas.microsoft.com/office/drawing/2014/main" id="{422521BA-EA1F-B88A-DFD1-64F3DBDAEE81}"/>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tx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D9BB9D79-C4E2-FBA1-34FF-239A57DF8AB0}"/>
              </a:ext>
            </a:extLst>
          </p:cNvPr>
          <p:cNvSpPr>
            <a:spLocks noGrp="1"/>
          </p:cNvSpPr>
          <p:nvPr>
            <p:ph type="body" sz="quarter" idx="13"/>
          </p:nvPr>
        </p:nvSpPr>
        <p:spPr>
          <a:xfrm>
            <a:off x="763200" y="1418400"/>
            <a:ext cx="3679200" cy="540000"/>
          </a:xfrm>
        </p:spPr>
        <p:txBody>
          <a:bodyPr/>
          <a:lstStyle/>
          <a:p>
            <a:pPr lvl="0"/>
            <a:r>
              <a:rPr lang="en-GB"/>
              <a:t>Click to edit Master text styles</a:t>
            </a:r>
          </a:p>
        </p:txBody>
      </p:sp>
      <p:sp>
        <p:nvSpPr>
          <p:cNvPr id="11" name="Text Placeholder 11">
            <a:extLst>
              <a:ext uri="{FF2B5EF4-FFF2-40B4-BE49-F238E27FC236}">
                <a16:creationId xmlns:a16="http://schemas.microsoft.com/office/drawing/2014/main" id="{8ED34D9A-B3E7-8206-D0CC-B82B6B9FBE07}"/>
              </a:ext>
            </a:extLst>
          </p:cNvPr>
          <p:cNvSpPr>
            <a:spLocks noGrp="1"/>
          </p:cNvSpPr>
          <p:nvPr>
            <p:ph type="body" sz="quarter" idx="14"/>
          </p:nvPr>
        </p:nvSpPr>
        <p:spPr>
          <a:xfrm>
            <a:off x="763588" y="2286000"/>
            <a:ext cx="3673658" cy="2286000"/>
          </a:xfrm>
        </p:spPr>
        <p:txBody>
          <a:bodyPr/>
          <a:lstStyle>
            <a:lvl1pPr>
              <a:defRPr sz="1800" b="0">
                <a:solidFill>
                  <a:schemeClr val="tx1"/>
                </a:solidFill>
                <a:latin typeface="+mj-lt"/>
              </a:defRPr>
            </a:lvl1pPr>
          </a:lstStyle>
          <a:p>
            <a:pPr lvl="0"/>
            <a:r>
              <a:rPr lang="en-GB"/>
              <a:t>Click to edit Master text styles</a:t>
            </a:r>
          </a:p>
        </p:txBody>
      </p:sp>
      <p:sp>
        <p:nvSpPr>
          <p:cNvPr id="12" name="Text Placeholder 14">
            <a:extLst>
              <a:ext uri="{FF2B5EF4-FFF2-40B4-BE49-F238E27FC236}">
                <a16:creationId xmlns:a16="http://schemas.microsoft.com/office/drawing/2014/main" id="{099DDFFD-5D62-FDE9-0723-1ECAF955EA3C}"/>
              </a:ext>
            </a:extLst>
          </p:cNvPr>
          <p:cNvSpPr>
            <a:spLocks noGrp="1"/>
          </p:cNvSpPr>
          <p:nvPr>
            <p:ph type="body" sz="quarter" idx="15"/>
          </p:nvPr>
        </p:nvSpPr>
        <p:spPr>
          <a:xfrm>
            <a:off x="763200" y="4730400"/>
            <a:ext cx="3673658" cy="1423467"/>
          </a:xfrm>
        </p:spPr>
        <p:txBody>
          <a:bodyPr/>
          <a:lstStyle>
            <a:lvl1pPr>
              <a:lnSpc>
                <a:spcPts val="1440"/>
              </a:lnSpc>
              <a:spcAft>
                <a:spcPts val="1440"/>
              </a:spcAft>
              <a:defRPr sz="1200" b="0">
                <a:solidFill>
                  <a:schemeClr val="tx1"/>
                </a:solidFill>
                <a:latin typeface="+mn-lt"/>
              </a:defRPr>
            </a:lvl1pPr>
            <a:lvl2pPr marL="284400" indent="-284400">
              <a:lnSpc>
                <a:spcPts val="1440"/>
              </a:lnSpc>
              <a:spcAft>
                <a:spcPts val="1440"/>
              </a:spcAft>
              <a:buFontTx/>
              <a:buBlip>
                <a:blip>
                  <a:extLst>
                    <a:ext uri="{96DAC541-7B7A-43D3-8B79-37D633B846F1}">
                      <asvg:svgBlip xmlns:asvg="http://schemas.microsoft.com/office/drawing/2016/SVG/main" r:embed="rId2"/>
                    </a:ext>
                  </a:extLst>
                </a:blip>
              </a:buBlip>
              <a:defRPr sz="1200">
                <a:solidFill>
                  <a:schemeClr val="tx1"/>
                </a:solidFill>
                <a:latin typeface="+mn-lt"/>
              </a:defRPr>
            </a:lvl2pPr>
            <a:lvl3pPr>
              <a:lnSpc>
                <a:spcPts val="1140"/>
              </a:lnSpc>
              <a:spcAft>
                <a:spcPts val="1140"/>
              </a:spcAft>
              <a:defRPr sz="950" b="0"/>
            </a:lvl3pPr>
            <a:lvl4pPr marL="284400" indent="-284400">
              <a:lnSpc>
                <a:spcPts val="1140"/>
              </a:lnSpc>
              <a:spcAft>
                <a:spcPts val="1140"/>
              </a:spcAft>
              <a:buFontTx/>
              <a:buBlip>
                <a:blip>
                  <a:extLst>
                    <a:ext uri="{96DAC541-7B7A-43D3-8B79-37D633B846F1}">
                      <asvg:svgBlip xmlns:asvg="http://schemas.microsoft.com/office/drawing/2016/SVG/main" r:embed="rId2"/>
                    </a:ext>
                  </a:extLst>
                </a:blip>
              </a:buBlip>
              <a:defRPr sz="950"/>
            </a:lvl4pPr>
            <a:lvl5pPr marL="568800" indent="-284400">
              <a:lnSpc>
                <a:spcPts val="1140"/>
              </a:lnSpc>
              <a:spcAft>
                <a:spcPts val="1140"/>
              </a:spcAft>
              <a:buFontTx/>
              <a:buBlip>
                <a:blip>
                  <a:extLst>
                    <a:ext uri="{96DAC541-7B7A-43D3-8B79-37D633B846F1}">
                      <asvg:svgBlip xmlns:asvg="http://schemas.microsoft.com/office/drawing/2016/SVG/main" r:embed="rId3"/>
                    </a:ext>
                  </a:extLst>
                </a:blip>
              </a:buBlip>
              <a:defRPr sz="950"/>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Graphic 11">
            <a:extLst>
              <a:ext uri="{FF2B5EF4-FFF2-40B4-BE49-F238E27FC236}">
                <a16:creationId xmlns:a16="http://schemas.microsoft.com/office/drawing/2014/main" id="{0CBC6244-8080-94B2-41D7-CC64BE5A1226}"/>
              </a:ext>
            </a:extLst>
          </p:cNvPr>
          <p:cNvSpPr/>
          <p:nvPr userDrawn="1"/>
        </p:nvSpPr>
        <p:spPr>
          <a:xfrm>
            <a:off x="111600" y="1116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bg2"/>
          </a:solidFill>
          <a:ln w="9231" cap="flat">
            <a:noFill/>
            <a:prstDash val="solid"/>
            <a:miter/>
          </a:ln>
        </p:spPr>
        <p:txBody>
          <a:bodyPr/>
          <a:lstStyle/>
          <a:p>
            <a:endParaRPr lang="en-GB"/>
          </a:p>
        </p:txBody>
      </p:sp>
    </p:spTree>
    <p:extLst>
      <p:ext uri="{BB962C8B-B14F-4D97-AF65-F5344CB8AC3E}">
        <p14:creationId xmlns:p14="http://schemas.microsoft.com/office/powerpoint/2010/main" val="1032420233"/>
      </p:ext>
    </p:extLst>
  </p:cSld>
  <p:clrMapOvr>
    <a:masterClrMapping/>
  </p:clrMapOvr>
  <p:extLst>
    <p:ext uri="{DCECCB84-F9BA-43D5-87BE-67443E8EF086}">
      <p15:sldGuideLst xmlns:p15="http://schemas.microsoft.com/office/powerpoint/2012/main">
        <p15:guide id="1" orient="horz" pos="3498" userDrawn="1">
          <p15:clr>
            <a:srgbClr val="FBAE40"/>
          </p15:clr>
        </p15:guide>
        <p15:guide id="2" pos="3228"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s and Photo">
    <p:spTree>
      <p:nvGrpSpPr>
        <p:cNvPr id="1" name=""/>
        <p:cNvGrpSpPr/>
        <p:nvPr/>
      </p:nvGrpSpPr>
      <p:grpSpPr>
        <a:xfrm>
          <a:off x="0" y="0"/>
          <a:ext cx="0" cy="0"/>
          <a:chOff x="0" y="0"/>
          <a:chExt cx="0" cy="0"/>
        </a:xfrm>
      </p:grpSpPr>
      <p:sp>
        <p:nvSpPr>
          <p:cNvPr id="8" name="Graphic 11">
            <a:extLst>
              <a:ext uri="{FF2B5EF4-FFF2-40B4-BE49-F238E27FC236}">
                <a16:creationId xmlns:a16="http://schemas.microsoft.com/office/drawing/2014/main" id="{03C7BC5D-5BE0-23F4-6473-DF5CF778BE5B}"/>
              </a:ext>
            </a:extLst>
          </p:cNvPr>
          <p:cNvSpPr/>
          <p:nvPr userDrawn="1"/>
        </p:nvSpPr>
        <p:spPr>
          <a:xfrm>
            <a:off x="11540400" y="62064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rgbClr val="E1CD5E"/>
          </a:solidFill>
          <a:ln w="9231" cap="flat">
            <a:noFill/>
            <a:prstDash val="solid"/>
            <a:miter/>
          </a:ln>
        </p:spPr>
        <p:txBody>
          <a:bodyPr/>
          <a:lstStyle/>
          <a:p>
            <a:endParaRPr lang="en-GB"/>
          </a:p>
        </p:txBody>
      </p:sp>
      <p:sp>
        <p:nvSpPr>
          <p:cNvPr id="2" name="Title 1"/>
          <p:cNvSpPr>
            <a:spLocks noGrp="1"/>
          </p:cNvSpPr>
          <p:nvPr>
            <p:ph type="title"/>
          </p:nvPr>
        </p:nvSpPr>
        <p:spPr>
          <a:xfrm>
            <a:off x="763200" y="763200"/>
            <a:ext cx="3679200" cy="540000"/>
          </a:xfrm>
        </p:spPr>
        <p:txBody>
          <a:bodyPr anchor="t" anchorCtr="0"/>
          <a:lstStyle>
            <a:lvl1pPr>
              <a:defRPr sz="4000"/>
            </a:lvl1pPr>
          </a:lstStyle>
          <a:p>
            <a:r>
              <a:rPr lang="en-GB" dirty="0"/>
              <a:t>Click to edit Master title style</a:t>
            </a:r>
            <a:endParaRPr lang="en-US" dirty="0"/>
          </a:p>
        </p:txBody>
      </p:sp>
      <p:sp>
        <p:nvSpPr>
          <p:cNvPr id="3" name="Picture Placeholder 2"/>
          <p:cNvSpPr>
            <a:spLocks noGrp="1" noChangeAspect="1"/>
          </p:cNvSpPr>
          <p:nvPr>
            <p:ph type="pic" idx="1"/>
          </p:nvPr>
        </p:nvSpPr>
        <p:spPr>
          <a:xfrm>
            <a:off x="4820400" y="763200"/>
            <a:ext cx="6609600" cy="5119200"/>
          </a:xfrm>
          <a:custGeom>
            <a:avLst/>
            <a:gdLst>
              <a:gd name="csX0" fmla="*/ 0 w 6609600"/>
              <a:gd name="csY0" fmla="*/ 0 h 5119200"/>
              <a:gd name="csX1" fmla="*/ 6609600 w 6609600"/>
              <a:gd name="csY1" fmla="*/ 0 h 5119200"/>
              <a:gd name="csX2" fmla="*/ 6609600 w 6609600"/>
              <a:gd name="csY2" fmla="*/ 5119200 h 5119200"/>
              <a:gd name="csX3" fmla="*/ 0 w 6609600"/>
              <a:gd name="csY3" fmla="*/ 5119200 h 5119200"/>
              <a:gd name="csX4" fmla="*/ 0 w 6609600"/>
              <a:gd name="csY4" fmla="*/ 0 h 5119200"/>
              <a:gd name="csX0" fmla="*/ 0 w 6609600"/>
              <a:gd name="csY0" fmla="*/ 0 h 5119200"/>
              <a:gd name="csX1" fmla="*/ 6609600 w 6609600"/>
              <a:gd name="csY1" fmla="*/ 0 h 5119200"/>
              <a:gd name="csX2" fmla="*/ 6609600 w 6609600"/>
              <a:gd name="csY2" fmla="*/ 5119200 h 5119200"/>
              <a:gd name="csX3" fmla="*/ 307781 w 6609600"/>
              <a:gd name="csY3" fmla="*/ 5119126 h 5119200"/>
              <a:gd name="csX4" fmla="*/ 0 w 6609600"/>
              <a:gd name="csY4" fmla="*/ 5119200 h 5119200"/>
              <a:gd name="csX5" fmla="*/ 0 w 6609600"/>
              <a:gd name="csY5" fmla="*/ 0 h 5119200"/>
              <a:gd name="csX0" fmla="*/ 0 w 6609600"/>
              <a:gd name="csY0" fmla="*/ 0 h 5119200"/>
              <a:gd name="csX1" fmla="*/ 6609600 w 6609600"/>
              <a:gd name="csY1" fmla="*/ 0 h 5119200"/>
              <a:gd name="csX2" fmla="*/ 6609600 w 6609600"/>
              <a:gd name="csY2" fmla="*/ 5119200 h 5119200"/>
              <a:gd name="csX3" fmla="*/ 307781 w 6609600"/>
              <a:gd name="csY3" fmla="*/ 5119126 h 5119200"/>
              <a:gd name="csX4" fmla="*/ 0 w 6609600"/>
              <a:gd name="csY4" fmla="*/ 4792175 h 5119200"/>
              <a:gd name="csX5" fmla="*/ 0 w 6609600"/>
              <a:gd name="csY5" fmla="*/ 0 h 5119200"/>
            </a:gdLst>
            <a:ahLst/>
            <a:cxnLst>
              <a:cxn ang="0">
                <a:pos x="csX0" y="csY0"/>
              </a:cxn>
              <a:cxn ang="0">
                <a:pos x="csX1" y="csY1"/>
              </a:cxn>
              <a:cxn ang="0">
                <a:pos x="csX2" y="csY2"/>
              </a:cxn>
              <a:cxn ang="0">
                <a:pos x="csX3" y="csY3"/>
              </a:cxn>
              <a:cxn ang="0">
                <a:pos x="csX4" y="csY4"/>
              </a:cxn>
              <a:cxn ang="0">
                <a:pos x="csX5" y="csY5"/>
              </a:cxn>
            </a:cxnLst>
            <a:rect l="l" t="t" r="r" b="b"/>
            <a:pathLst>
              <a:path w="6609600" h="5119200">
                <a:moveTo>
                  <a:pt x="0" y="0"/>
                </a:moveTo>
                <a:lnTo>
                  <a:pt x="6609600" y="0"/>
                </a:lnTo>
                <a:lnTo>
                  <a:pt x="6609600" y="5119200"/>
                </a:lnTo>
                <a:lnTo>
                  <a:pt x="307781" y="5119126"/>
                </a:lnTo>
                <a:lnTo>
                  <a:pt x="0" y="4792175"/>
                </a:lnTo>
                <a:lnTo>
                  <a:pt x="0" y="0"/>
                </a:lnTo>
                <a:close/>
              </a:path>
            </a:pathLst>
          </a:cu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5" name="Date Placeholder 4"/>
          <p:cNvSpPr>
            <a:spLocks noGrp="1"/>
          </p:cNvSpPr>
          <p:nvPr>
            <p:ph type="dt" sz="half" idx="10"/>
          </p:nvPr>
        </p:nvSpPr>
        <p:spPr/>
        <p:txBody>
          <a:bodyPr/>
          <a:lstStyle>
            <a:lvl1pPr algn="r">
              <a:defRPr/>
            </a:lvl1pPr>
          </a:lstStyle>
          <a:p>
            <a:pPr algn="r"/>
            <a:fld id="{27609DF7-0119-A247-B4BB-513939F87586}" type="datetime1">
              <a:t>9/14/2026</a:t>
            </a:fld>
            <a:endParaRPr lang="en-GB"/>
          </a:p>
        </p:txBody>
      </p:sp>
      <p:sp>
        <p:nvSpPr>
          <p:cNvPr id="6" name="Footer Placeholder 5"/>
          <p:cNvSpPr>
            <a:spLocks noGrp="1"/>
          </p:cNvSpPr>
          <p:nvPr>
            <p:ph type="ftr" sz="quarter" idx="11"/>
          </p:nvPr>
        </p:nvSpPr>
        <p:spPr/>
        <p:txBody>
          <a:bodyPr/>
          <a:lstStyle/>
          <a:p>
            <a:r>
              <a:rPr lang="en-GB" dirty="0"/>
              <a:t>Bond - 17 September 2026</a:t>
            </a:r>
          </a:p>
        </p:txBody>
      </p:sp>
      <p:sp>
        <p:nvSpPr>
          <p:cNvPr id="7" name="Slide Number Placeholder 6"/>
          <p:cNvSpPr>
            <a:spLocks noGrp="1"/>
          </p:cNvSpPr>
          <p:nvPr>
            <p:ph type="sldNum" sz="quarter" idx="12"/>
          </p:nvPr>
        </p:nvSpPr>
        <p:spPr/>
        <p:txBody>
          <a:bodyPr/>
          <a:lstStyle/>
          <a:p>
            <a:fld id="{F3740C8F-285E-BF48-9EE6-4B8E5CA14DDA}" type="slidenum">
              <a:rPr lang="en-GB"/>
              <a:t>‹#›</a:t>
            </a:fld>
            <a:endParaRPr lang="en-GB"/>
          </a:p>
        </p:txBody>
      </p:sp>
      <p:sp>
        <p:nvSpPr>
          <p:cNvPr id="9" name="Graphic 7">
            <a:extLst>
              <a:ext uri="{FF2B5EF4-FFF2-40B4-BE49-F238E27FC236}">
                <a16:creationId xmlns:a16="http://schemas.microsoft.com/office/drawing/2014/main" id="{422521BA-EA1F-B88A-DFD1-64F3DBDAEE81}"/>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tx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D9BB9D79-C4E2-FBA1-34FF-239A57DF8AB0}"/>
              </a:ext>
            </a:extLst>
          </p:cNvPr>
          <p:cNvSpPr>
            <a:spLocks noGrp="1"/>
          </p:cNvSpPr>
          <p:nvPr>
            <p:ph type="body" sz="quarter" idx="13"/>
          </p:nvPr>
        </p:nvSpPr>
        <p:spPr>
          <a:xfrm>
            <a:off x="763200" y="1418400"/>
            <a:ext cx="3679200" cy="540000"/>
          </a:xfrm>
        </p:spPr>
        <p:txBody>
          <a:bodyPr/>
          <a:lstStyle/>
          <a:p>
            <a:pPr lvl="0"/>
            <a:r>
              <a:rPr lang="en-GB"/>
              <a:t>Click to edit Master text styles</a:t>
            </a:r>
          </a:p>
        </p:txBody>
      </p:sp>
      <p:sp>
        <p:nvSpPr>
          <p:cNvPr id="12" name="Text Placeholder 14">
            <a:extLst>
              <a:ext uri="{FF2B5EF4-FFF2-40B4-BE49-F238E27FC236}">
                <a16:creationId xmlns:a16="http://schemas.microsoft.com/office/drawing/2014/main" id="{099DDFFD-5D62-FDE9-0723-1ECAF955EA3C}"/>
              </a:ext>
            </a:extLst>
          </p:cNvPr>
          <p:cNvSpPr>
            <a:spLocks noGrp="1"/>
          </p:cNvSpPr>
          <p:nvPr>
            <p:ph type="body" sz="quarter" idx="15"/>
          </p:nvPr>
        </p:nvSpPr>
        <p:spPr>
          <a:xfrm>
            <a:off x="763200" y="2286000"/>
            <a:ext cx="3673658" cy="1783437"/>
          </a:xfrm>
        </p:spPr>
        <p:txBody>
          <a:bodyPr/>
          <a:lstStyle>
            <a:lvl1pPr marL="284400" indent="-284400">
              <a:lnSpc>
                <a:spcPts val="1920"/>
              </a:lnSpc>
              <a:spcBef>
                <a:spcPts val="850"/>
              </a:spcBef>
              <a:spcAft>
                <a:spcPts val="850"/>
              </a:spcAft>
              <a:buFontTx/>
              <a:buBlip>
                <a:blip>
                  <a:extLst>
                    <a:ext uri="{96DAC541-7B7A-43D3-8B79-37D633B846F1}">
                      <asvg:svgBlip xmlns:asvg="http://schemas.microsoft.com/office/drawing/2016/SVG/main" r:embed="rId2"/>
                    </a:ext>
                  </a:extLst>
                </a:blip>
              </a:buBlip>
              <a:defRPr sz="1600" b="0">
                <a:solidFill>
                  <a:schemeClr val="tx1"/>
                </a:solidFill>
                <a:latin typeface="+mn-lt"/>
              </a:defRPr>
            </a:lvl1pPr>
            <a:lvl2pPr marL="568800" indent="-284400">
              <a:lnSpc>
                <a:spcPts val="1440"/>
              </a:lnSpc>
              <a:spcAft>
                <a:spcPts val="850"/>
              </a:spcAft>
              <a:buFontTx/>
              <a:buBlip>
                <a:blip>
                  <a:extLst>
                    <a:ext uri="{96DAC541-7B7A-43D3-8B79-37D633B846F1}">
                      <asvg:svgBlip xmlns:asvg="http://schemas.microsoft.com/office/drawing/2016/SVG/main" r:embed="rId3"/>
                    </a:ext>
                  </a:extLst>
                </a:blip>
              </a:buBlip>
              <a:defRPr sz="1200">
                <a:solidFill>
                  <a:schemeClr val="tx1"/>
                </a:solidFill>
                <a:latin typeface="+mn-lt"/>
              </a:defRPr>
            </a:lvl2pPr>
            <a:lvl3pPr marL="284400" indent="-284400">
              <a:lnSpc>
                <a:spcPts val="1440"/>
              </a:lnSpc>
              <a:spcBef>
                <a:spcPts val="850"/>
              </a:spcBef>
              <a:spcAft>
                <a:spcPts val="850"/>
              </a:spcAft>
              <a:buFontTx/>
              <a:buBlip>
                <a:blip>
                  <a:extLst>
                    <a:ext uri="{96DAC541-7B7A-43D3-8B79-37D633B846F1}">
                      <asvg:svgBlip xmlns:asvg="http://schemas.microsoft.com/office/drawing/2016/SVG/main" r:embed="rId4"/>
                    </a:ext>
                  </a:extLst>
                </a:blip>
              </a:buBlip>
              <a:defRPr sz="1600" b="0"/>
            </a:lvl3pPr>
            <a:lvl4pPr marL="284400" indent="-284400">
              <a:lnSpc>
                <a:spcPts val="1440"/>
              </a:lnSpc>
              <a:spcBef>
                <a:spcPts val="850"/>
              </a:spcBef>
              <a:spcAft>
                <a:spcPts val="850"/>
              </a:spcAft>
              <a:buFontTx/>
              <a:buBlip>
                <a:blip>
                  <a:extLst>
                    <a:ext uri="{96DAC541-7B7A-43D3-8B79-37D633B846F1}">
                      <asvg:svgBlip xmlns:asvg="http://schemas.microsoft.com/office/drawing/2016/SVG/main" r:embed="rId5"/>
                    </a:ext>
                  </a:extLst>
                </a:blip>
              </a:buBlip>
              <a:defRPr sz="1600">
                <a:solidFill>
                  <a:schemeClr val="accent3"/>
                </a:solidFill>
              </a:defRPr>
            </a:lvl4pPr>
            <a:lvl5pPr marL="284400" indent="-284400">
              <a:lnSpc>
                <a:spcPts val="1440"/>
              </a:lnSpc>
              <a:spcBef>
                <a:spcPts val="850"/>
              </a:spcBef>
              <a:spcAft>
                <a:spcPts val="850"/>
              </a:spcAft>
              <a:buFontTx/>
              <a:buBlip>
                <a:blip>
                  <a:extLst>
                    <a:ext uri="{96DAC541-7B7A-43D3-8B79-37D633B846F1}">
                      <asvg:svgBlip xmlns:asvg="http://schemas.microsoft.com/office/drawing/2016/SVG/main" r:embed="rId6"/>
                    </a:ext>
                  </a:extLst>
                </a:blip>
              </a:buBlip>
              <a:defRPr sz="1600">
                <a:solidFill>
                  <a:schemeClr val="accent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1" name="Graphic 11">
            <a:extLst>
              <a:ext uri="{FF2B5EF4-FFF2-40B4-BE49-F238E27FC236}">
                <a16:creationId xmlns:a16="http://schemas.microsoft.com/office/drawing/2014/main" id="{EFE885CC-358C-37AE-BB06-4A0383EC6226}"/>
              </a:ext>
            </a:extLst>
          </p:cNvPr>
          <p:cNvSpPr/>
          <p:nvPr userDrawn="1"/>
        </p:nvSpPr>
        <p:spPr>
          <a:xfrm>
            <a:off x="111600" y="1116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bg2"/>
          </a:solidFill>
          <a:ln w="9231" cap="flat">
            <a:noFill/>
            <a:prstDash val="solid"/>
            <a:miter/>
          </a:ln>
        </p:spPr>
        <p:txBody>
          <a:bodyPr/>
          <a:lstStyle/>
          <a:p>
            <a:endParaRPr lang="en-GB"/>
          </a:p>
        </p:txBody>
      </p:sp>
    </p:spTree>
    <p:extLst>
      <p:ext uri="{BB962C8B-B14F-4D97-AF65-F5344CB8AC3E}">
        <p14:creationId xmlns:p14="http://schemas.microsoft.com/office/powerpoint/2010/main" val="4002958127"/>
      </p:ext>
    </p:extLst>
  </p:cSld>
  <p:clrMapOvr>
    <a:masterClrMapping/>
  </p:clrMapOvr>
  <p:extLst>
    <p:ext uri="{DCECCB84-F9BA-43D5-87BE-67443E8EF086}">
      <p15:sldGuideLst xmlns:p15="http://schemas.microsoft.com/office/powerpoint/2012/main">
        <p15:guide id="1" orient="horz" pos="3498" userDrawn="1">
          <p15:clr>
            <a:srgbClr val="FBAE40"/>
          </p15:clr>
        </p15:guide>
        <p15:guide id="2" pos="322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Bullets">
    <p:spTree>
      <p:nvGrpSpPr>
        <p:cNvPr id="1" name=""/>
        <p:cNvGrpSpPr/>
        <p:nvPr/>
      </p:nvGrpSpPr>
      <p:grpSpPr>
        <a:xfrm>
          <a:off x="0" y="0"/>
          <a:ext cx="0" cy="0"/>
          <a:chOff x="0" y="0"/>
          <a:chExt cx="0" cy="0"/>
        </a:xfrm>
      </p:grpSpPr>
      <p:sp>
        <p:nvSpPr>
          <p:cNvPr id="8" name="Graphic 11">
            <a:extLst>
              <a:ext uri="{FF2B5EF4-FFF2-40B4-BE49-F238E27FC236}">
                <a16:creationId xmlns:a16="http://schemas.microsoft.com/office/drawing/2014/main" id="{E1AC56E5-336C-1901-E318-68A254D96683}"/>
              </a:ext>
            </a:extLst>
          </p:cNvPr>
          <p:cNvSpPr/>
          <p:nvPr userDrawn="1"/>
        </p:nvSpPr>
        <p:spPr>
          <a:xfrm>
            <a:off x="11540400" y="62064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rgbClr val="E1CD5E"/>
          </a:solidFill>
          <a:ln w="9231" cap="flat">
            <a:noFill/>
            <a:prstDash val="solid"/>
            <a:miter/>
          </a:ln>
        </p:spPr>
        <p:txBody>
          <a:bodyPr/>
          <a:lstStyle/>
          <a:p>
            <a:endParaRPr lang="en-GB"/>
          </a:p>
        </p:txBody>
      </p:sp>
      <p:sp>
        <p:nvSpPr>
          <p:cNvPr id="2" name="Title 1">
            <a:extLst>
              <a:ext uri="{FF2B5EF4-FFF2-40B4-BE49-F238E27FC236}">
                <a16:creationId xmlns:a16="http://schemas.microsoft.com/office/drawing/2014/main" id="{0F85E4A3-9774-4B3F-85D3-C3475C31E84B}"/>
              </a:ext>
            </a:extLst>
          </p:cNvPr>
          <p:cNvSpPr>
            <a:spLocks noGrp="1"/>
          </p:cNvSpPr>
          <p:nvPr>
            <p:ph type="title"/>
          </p:nvPr>
        </p:nvSpPr>
        <p:spPr>
          <a:xfrm>
            <a:off x="763201" y="763200"/>
            <a:ext cx="10665599" cy="540000"/>
          </a:xfrm>
        </p:spPr>
        <p:txBody>
          <a:bodyPr/>
          <a:lstStyle/>
          <a:p>
            <a:r>
              <a:rPr lang="en-GB"/>
              <a:t>Click to edit Master title style</a:t>
            </a:r>
          </a:p>
        </p:txBody>
      </p:sp>
      <p:sp>
        <p:nvSpPr>
          <p:cNvPr id="3" name="Date Placeholder 2">
            <a:extLst>
              <a:ext uri="{FF2B5EF4-FFF2-40B4-BE49-F238E27FC236}">
                <a16:creationId xmlns:a16="http://schemas.microsoft.com/office/drawing/2014/main" id="{7B4991A1-4905-8138-6DF9-D12409BC7544}"/>
              </a:ext>
            </a:extLst>
          </p:cNvPr>
          <p:cNvSpPr>
            <a:spLocks noGrp="1"/>
          </p:cNvSpPr>
          <p:nvPr>
            <p:ph type="dt" sz="half" idx="10"/>
          </p:nvPr>
        </p:nvSpPr>
        <p:spPr/>
        <p:txBody>
          <a:bodyPr/>
          <a:lstStyle/>
          <a:p>
            <a:pPr algn="r"/>
            <a:fld id="{602E0CE6-0FE5-AB42-AE49-52446C3DB4AB}" type="datetime1">
              <a:t>9/14/2026</a:t>
            </a:fld>
            <a:endParaRPr lang="en-GB"/>
          </a:p>
        </p:txBody>
      </p:sp>
      <p:sp>
        <p:nvSpPr>
          <p:cNvPr id="4" name="Footer Placeholder 3">
            <a:extLst>
              <a:ext uri="{FF2B5EF4-FFF2-40B4-BE49-F238E27FC236}">
                <a16:creationId xmlns:a16="http://schemas.microsoft.com/office/drawing/2014/main" id="{EDB27363-A939-F9EA-2AF5-F9A67C566158}"/>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5" name="Slide Number Placeholder 4">
            <a:extLst>
              <a:ext uri="{FF2B5EF4-FFF2-40B4-BE49-F238E27FC236}">
                <a16:creationId xmlns:a16="http://schemas.microsoft.com/office/drawing/2014/main" id="{045D8C88-B181-6F69-020B-FA39DF4DECC4}"/>
              </a:ext>
            </a:extLst>
          </p:cNvPr>
          <p:cNvSpPr>
            <a:spLocks noGrp="1"/>
          </p:cNvSpPr>
          <p:nvPr>
            <p:ph type="sldNum" sz="quarter" idx="12"/>
          </p:nvPr>
        </p:nvSpPr>
        <p:spPr/>
        <p:txBody>
          <a:bodyPr/>
          <a:lstStyle/>
          <a:p>
            <a:fld id="{F3740C8F-285E-BF48-9EE6-4B8E5CA14DDA}" type="slidenum">
              <a:rPr lang="en-GB"/>
              <a:pPr/>
              <a:t>‹#›</a:t>
            </a:fld>
            <a:endParaRPr lang="en-GB"/>
          </a:p>
        </p:txBody>
      </p:sp>
      <p:sp>
        <p:nvSpPr>
          <p:cNvPr id="6" name="Graphic 7">
            <a:extLst>
              <a:ext uri="{FF2B5EF4-FFF2-40B4-BE49-F238E27FC236}">
                <a16:creationId xmlns:a16="http://schemas.microsoft.com/office/drawing/2014/main" id="{7E32FF11-4504-A271-61CE-21AF5D1577EF}"/>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tx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2E7B0874-E1FD-002B-076D-C7F24F79D507}"/>
              </a:ext>
            </a:extLst>
          </p:cNvPr>
          <p:cNvSpPr>
            <a:spLocks noGrp="1"/>
          </p:cNvSpPr>
          <p:nvPr>
            <p:ph type="body" sz="quarter" idx="13"/>
          </p:nvPr>
        </p:nvSpPr>
        <p:spPr>
          <a:xfrm>
            <a:off x="763200" y="1418400"/>
            <a:ext cx="10666800" cy="540000"/>
          </a:xfrm>
        </p:spPr>
        <p:txBody>
          <a:bodyPr/>
          <a:lstStyle/>
          <a:p>
            <a:pPr lvl="0"/>
            <a:r>
              <a:rPr lang="en-GB"/>
              <a:t>Click to edit Master text styles</a:t>
            </a:r>
          </a:p>
        </p:txBody>
      </p:sp>
      <p:sp>
        <p:nvSpPr>
          <p:cNvPr id="12" name="Text Placeholder 11">
            <a:extLst>
              <a:ext uri="{FF2B5EF4-FFF2-40B4-BE49-F238E27FC236}">
                <a16:creationId xmlns:a16="http://schemas.microsoft.com/office/drawing/2014/main" id="{084DEAC6-040C-1D56-DCD1-7900C31F2611}"/>
              </a:ext>
            </a:extLst>
          </p:cNvPr>
          <p:cNvSpPr>
            <a:spLocks noGrp="1"/>
          </p:cNvSpPr>
          <p:nvPr>
            <p:ph type="body" sz="quarter" idx="14"/>
          </p:nvPr>
        </p:nvSpPr>
        <p:spPr>
          <a:xfrm>
            <a:off x="763588" y="2286000"/>
            <a:ext cx="3301200" cy="2286000"/>
          </a:xfrm>
        </p:spPr>
        <p:txBody>
          <a:bodyPr/>
          <a:lstStyle>
            <a:lvl1pPr>
              <a:defRPr sz="1800" b="0">
                <a:solidFill>
                  <a:schemeClr val="tx1"/>
                </a:solidFill>
                <a:latin typeface="+mj-lt"/>
              </a:defRPr>
            </a:lvl1pPr>
          </a:lstStyle>
          <a:p>
            <a:pPr lvl="0"/>
            <a:r>
              <a:rPr lang="en-GB"/>
              <a:t>Click to edit Master text styles</a:t>
            </a:r>
          </a:p>
        </p:txBody>
      </p:sp>
      <p:sp>
        <p:nvSpPr>
          <p:cNvPr id="7" name="Text Placeholder 14">
            <a:extLst>
              <a:ext uri="{FF2B5EF4-FFF2-40B4-BE49-F238E27FC236}">
                <a16:creationId xmlns:a16="http://schemas.microsoft.com/office/drawing/2014/main" id="{6B846C2E-A0B5-D3F7-F13F-DE3BF2F572FF}"/>
              </a:ext>
            </a:extLst>
          </p:cNvPr>
          <p:cNvSpPr>
            <a:spLocks noGrp="1"/>
          </p:cNvSpPr>
          <p:nvPr>
            <p:ph type="body" sz="quarter" idx="15"/>
          </p:nvPr>
        </p:nvSpPr>
        <p:spPr>
          <a:xfrm>
            <a:off x="4442400" y="2286000"/>
            <a:ext cx="3301200" cy="2205732"/>
          </a:xfrm>
        </p:spPr>
        <p:txBody>
          <a:bodyPr/>
          <a:lstStyle>
            <a:lvl1pPr marL="284400" indent="-284400">
              <a:lnSpc>
                <a:spcPts val="1920"/>
              </a:lnSpc>
              <a:spcBef>
                <a:spcPts val="850"/>
              </a:spcBef>
              <a:spcAft>
                <a:spcPts val="850"/>
              </a:spcAft>
              <a:buFontTx/>
              <a:buBlip>
                <a:blip>
                  <a:extLst>
                    <a:ext uri="{96DAC541-7B7A-43D3-8B79-37D633B846F1}">
                      <asvg:svgBlip xmlns:asvg="http://schemas.microsoft.com/office/drawing/2016/SVG/main" r:embed="rId2"/>
                    </a:ext>
                  </a:extLst>
                </a:blip>
              </a:buBlip>
              <a:defRPr sz="1600" b="0">
                <a:solidFill>
                  <a:schemeClr val="tx1"/>
                </a:solidFill>
                <a:latin typeface="DM Sans SemiBold" pitchFamily="2" charset="0"/>
              </a:defRPr>
            </a:lvl1pPr>
            <a:lvl2pPr marL="284400" indent="0">
              <a:lnSpc>
                <a:spcPts val="1440"/>
              </a:lnSpc>
              <a:spcAft>
                <a:spcPts val="850"/>
              </a:spcAft>
              <a:buFontTx/>
              <a:buNone/>
              <a:defRPr sz="1200">
                <a:solidFill>
                  <a:schemeClr val="tx1"/>
                </a:solidFill>
                <a:latin typeface="+mn-lt"/>
              </a:defRPr>
            </a:lvl2pPr>
            <a:lvl3pPr marL="284400" indent="-284400">
              <a:lnSpc>
                <a:spcPts val="1920"/>
              </a:lnSpc>
              <a:spcBef>
                <a:spcPts val="850"/>
              </a:spcBef>
              <a:spcAft>
                <a:spcPts val="850"/>
              </a:spcAft>
              <a:buFontTx/>
              <a:buBlip>
                <a:blip>
                  <a:extLst>
                    <a:ext uri="{96DAC541-7B7A-43D3-8B79-37D633B846F1}">
                      <asvg:svgBlip xmlns:asvg="http://schemas.microsoft.com/office/drawing/2016/SVG/main" r:embed="rId3"/>
                    </a:ext>
                  </a:extLst>
                </a:blip>
              </a:buBlip>
              <a:defRPr sz="1600" b="0"/>
            </a:lvl3pPr>
            <a:lvl4pPr marL="284400" indent="-284400">
              <a:lnSpc>
                <a:spcPts val="1920"/>
              </a:lnSpc>
              <a:spcBef>
                <a:spcPts val="850"/>
              </a:spcBef>
              <a:spcAft>
                <a:spcPts val="850"/>
              </a:spcAft>
              <a:buFontTx/>
              <a:buBlip>
                <a:blip>
                  <a:extLst>
                    <a:ext uri="{96DAC541-7B7A-43D3-8B79-37D633B846F1}">
                      <asvg:svgBlip xmlns:asvg="http://schemas.microsoft.com/office/drawing/2016/SVG/main" r:embed="rId4"/>
                    </a:ext>
                  </a:extLst>
                </a:blip>
              </a:buBlip>
              <a:defRPr sz="1600" b="0">
                <a:solidFill>
                  <a:schemeClr val="accent3"/>
                </a:solidFill>
                <a:latin typeface="DM Sans SemiBold" pitchFamily="2" charset="0"/>
              </a:defRPr>
            </a:lvl4pPr>
            <a:lvl5pPr marL="284400" indent="-284400">
              <a:lnSpc>
                <a:spcPts val="1920"/>
              </a:lnSpc>
              <a:spcBef>
                <a:spcPts val="850"/>
              </a:spcBef>
              <a:spcAft>
                <a:spcPts val="850"/>
              </a:spcAft>
              <a:buFontTx/>
              <a:buBlip>
                <a:blip>
                  <a:extLst>
                    <a:ext uri="{96DAC541-7B7A-43D3-8B79-37D633B846F1}">
                      <asvg:svgBlip xmlns:asvg="http://schemas.microsoft.com/office/drawing/2016/SVG/main" r:embed="rId5"/>
                    </a:ext>
                  </a:extLst>
                </a:blip>
              </a:buBlip>
              <a:defRPr sz="1600" b="0">
                <a:solidFill>
                  <a:schemeClr val="accent2"/>
                </a:solidFill>
                <a:latin typeface="DM Sans SemiBol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1" name="Text Placeholder 14">
            <a:extLst>
              <a:ext uri="{FF2B5EF4-FFF2-40B4-BE49-F238E27FC236}">
                <a16:creationId xmlns:a16="http://schemas.microsoft.com/office/drawing/2014/main" id="{DAE76B60-9628-9FAD-233C-BECCD4834036}"/>
              </a:ext>
            </a:extLst>
          </p:cNvPr>
          <p:cNvSpPr>
            <a:spLocks noGrp="1"/>
          </p:cNvSpPr>
          <p:nvPr>
            <p:ph type="body" sz="quarter" idx="18"/>
          </p:nvPr>
        </p:nvSpPr>
        <p:spPr>
          <a:xfrm>
            <a:off x="8119250" y="2286000"/>
            <a:ext cx="3301200" cy="2205732"/>
          </a:xfrm>
        </p:spPr>
        <p:txBody>
          <a:bodyPr/>
          <a:lstStyle>
            <a:lvl1pPr marL="284400" indent="-284400">
              <a:lnSpc>
                <a:spcPts val="1920"/>
              </a:lnSpc>
              <a:spcBef>
                <a:spcPts val="850"/>
              </a:spcBef>
              <a:spcAft>
                <a:spcPts val="850"/>
              </a:spcAft>
              <a:buFontTx/>
              <a:buBlip>
                <a:blip>
                  <a:extLst>
                    <a:ext uri="{96DAC541-7B7A-43D3-8B79-37D633B846F1}">
                      <asvg:svgBlip xmlns:asvg="http://schemas.microsoft.com/office/drawing/2016/SVG/main" r:embed="rId2"/>
                    </a:ext>
                  </a:extLst>
                </a:blip>
              </a:buBlip>
              <a:defRPr sz="1600" b="0">
                <a:solidFill>
                  <a:schemeClr val="tx1"/>
                </a:solidFill>
                <a:latin typeface="DM Sans SemiBold" pitchFamily="2" charset="0"/>
              </a:defRPr>
            </a:lvl1pPr>
            <a:lvl2pPr marL="284400" indent="0">
              <a:lnSpc>
                <a:spcPts val="1440"/>
              </a:lnSpc>
              <a:spcAft>
                <a:spcPts val="850"/>
              </a:spcAft>
              <a:buFontTx/>
              <a:buNone/>
              <a:defRPr sz="1200">
                <a:solidFill>
                  <a:schemeClr val="tx1"/>
                </a:solidFill>
                <a:latin typeface="+mn-lt"/>
              </a:defRPr>
            </a:lvl2pPr>
            <a:lvl3pPr marL="284400" indent="-284400">
              <a:lnSpc>
                <a:spcPts val="1920"/>
              </a:lnSpc>
              <a:spcBef>
                <a:spcPts val="850"/>
              </a:spcBef>
              <a:spcAft>
                <a:spcPts val="850"/>
              </a:spcAft>
              <a:buFontTx/>
              <a:buBlip>
                <a:blip>
                  <a:extLst>
                    <a:ext uri="{96DAC541-7B7A-43D3-8B79-37D633B846F1}">
                      <asvg:svgBlip xmlns:asvg="http://schemas.microsoft.com/office/drawing/2016/SVG/main" r:embed="rId3"/>
                    </a:ext>
                  </a:extLst>
                </a:blip>
              </a:buBlip>
              <a:defRPr sz="1600" b="0"/>
            </a:lvl3pPr>
            <a:lvl4pPr marL="284400" indent="-284400">
              <a:lnSpc>
                <a:spcPts val="1920"/>
              </a:lnSpc>
              <a:spcBef>
                <a:spcPts val="850"/>
              </a:spcBef>
              <a:spcAft>
                <a:spcPts val="850"/>
              </a:spcAft>
              <a:buFontTx/>
              <a:buBlip>
                <a:blip>
                  <a:extLst>
                    <a:ext uri="{96DAC541-7B7A-43D3-8B79-37D633B846F1}">
                      <asvg:svgBlip xmlns:asvg="http://schemas.microsoft.com/office/drawing/2016/SVG/main" r:embed="rId4"/>
                    </a:ext>
                  </a:extLst>
                </a:blip>
              </a:buBlip>
              <a:defRPr sz="1600" b="0">
                <a:solidFill>
                  <a:schemeClr val="accent3"/>
                </a:solidFill>
                <a:latin typeface="DM Sans SemiBold" pitchFamily="2" charset="0"/>
              </a:defRPr>
            </a:lvl4pPr>
            <a:lvl5pPr marL="284400" indent="-284400">
              <a:lnSpc>
                <a:spcPts val="1920"/>
              </a:lnSpc>
              <a:spcBef>
                <a:spcPts val="850"/>
              </a:spcBef>
              <a:spcAft>
                <a:spcPts val="850"/>
              </a:spcAft>
              <a:buFontTx/>
              <a:buBlip>
                <a:blip>
                  <a:extLst>
                    <a:ext uri="{96DAC541-7B7A-43D3-8B79-37D633B846F1}">
                      <asvg:svgBlip xmlns:asvg="http://schemas.microsoft.com/office/drawing/2016/SVG/main" r:embed="rId5"/>
                    </a:ext>
                  </a:extLst>
                </a:blip>
              </a:buBlip>
              <a:defRPr sz="1600" b="0">
                <a:solidFill>
                  <a:schemeClr val="accent2"/>
                </a:solidFill>
                <a:latin typeface="DM Sans SemiBol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3" name="Graphic 11">
            <a:extLst>
              <a:ext uri="{FF2B5EF4-FFF2-40B4-BE49-F238E27FC236}">
                <a16:creationId xmlns:a16="http://schemas.microsoft.com/office/drawing/2014/main" id="{F1C2755A-E8CF-2E4E-EC74-69C573221AA5}"/>
              </a:ext>
            </a:extLst>
          </p:cNvPr>
          <p:cNvSpPr/>
          <p:nvPr userDrawn="1"/>
        </p:nvSpPr>
        <p:spPr>
          <a:xfrm>
            <a:off x="111600" y="1116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bg2"/>
          </a:solidFill>
          <a:ln w="9231" cap="flat">
            <a:noFill/>
            <a:prstDash val="solid"/>
            <a:miter/>
          </a:ln>
        </p:spPr>
        <p:txBody>
          <a:bodyPr/>
          <a:lstStyle/>
          <a:p>
            <a:endParaRPr lang="en-GB"/>
          </a:p>
        </p:txBody>
      </p:sp>
    </p:spTree>
    <p:extLst>
      <p:ext uri="{BB962C8B-B14F-4D97-AF65-F5344CB8AC3E}">
        <p14:creationId xmlns:p14="http://schemas.microsoft.com/office/powerpoint/2010/main" val="3439072926"/>
      </p:ext>
    </p:extLst>
  </p:cSld>
  <p:clrMapOvr>
    <a:masterClrMapping/>
  </p:clrMapOvr>
  <p:extLst>
    <p:ext uri="{DCECCB84-F9BA-43D5-87BE-67443E8EF086}">
      <p15:sldGuideLst xmlns:p15="http://schemas.microsoft.com/office/powerpoint/2012/main">
        <p15:guide id="1" orient="horz" pos="3861" userDrawn="1">
          <p15:clr>
            <a:srgbClr val="FBAE40"/>
          </p15:clr>
        </p15:guide>
        <p15:guide id="2" pos="5314"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ig Star Bullets">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CC8675AD-5177-518A-3F86-45B14AFA1E9F}"/>
              </a:ext>
            </a:extLst>
          </p:cNvPr>
          <p:cNvPicPr>
            <a:picLocks noChangeAspect="1"/>
          </p:cNvPicPr>
          <p:nvPr userDrawn="1"/>
        </p:nvPicPr>
        <p:blipFill>
          <a:blip>
            <a:extLst>
              <a:ext uri="{96DAC541-7B7A-43D3-8B79-37D633B846F1}">
                <asvg:svgBlip xmlns:asvg="http://schemas.microsoft.com/office/drawing/2016/SVG/main" r:embed="rId2"/>
              </a:ext>
            </a:extLst>
          </a:blip>
          <a:srcRect t="4134" r="32021" b="20865"/>
          <a:stretch>
            <a:fillRect/>
          </a:stretch>
        </p:blipFill>
        <p:spPr>
          <a:xfrm>
            <a:off x="5976000" y="0"/>
            <a:ext cx="6216000" cy="6858000"/>
          </a:xfrm>
          <a:prstGeom prst="rect">
            <a:avLst/>
          </a:prstGeom>
        </p:spPr>
      </p:pic>
      <p:sp>
        <p:nvSpPr>
          <p:cNvPr id="2" name="Title 1"/>
          <p:cNvSpPr>
            <a:spLocks noGrp="1"/>
          </p:cNvSpPr>
          <p:nvPr>
            <p:ph type="title"/>
          </p:nvPr>
        </p:nvSpPr>
        <p:spPr>
          <a:xfrm>
            <a:off x="763200" y="763200"/>
            <a:ext cx="10666800" cy="540000"/>
          </a:xfrm>
        </p:spPr>
        <p:txBody>
          <a:bodyPr/>
          <a:lstStyle/>
          <a:p>
            <a:r>
              <a:rPr lang="en-GB" dirty="0"/>
              <a:t>Click to edit Master title style</a:t>
            </a:r>
            <a:endParaRPr lang="en-US" dirty="0"/>
          </a:p>
        </p:txBody>
      </p:sp>
      <p:sp>
        <p:nvSpPr>
          <p:cNvPr id="4" name="Date Placeholder 3"/>
          <p:cNvSpPr>
            <a:spLocks noGrp="1"/>
          </p:cNvSpPr>
          <p:nvPr>
            <p:ph type="dt" sz="half" idx="10"/>
          </p:nvPr>
        </p:nvSpPr>
        <p:spPr/>
        <p:txBody>
          <a:bodyPr/>
          <a:lstStyle>
            <a:lvl1pPr algn="r">
              <a:defRPr/>
            </a:lvl1pPr>
          </a:lstStyle>
          <a:p>
            <a:pPr algn="r"/>
            <a:fld id="{59627AE8-060E-5A43-A309-51DCF79A7365}" type="datetime1">
              <a:t>9/14/2026</a:t>
            </a:fld>
            <a:endParaRPr lang="en-GB"/>
          </a:p>
        </p:txBody>
      </p:sp>
      <p:sp>
        <p:nvSpPr>
          <p:cNvPr id="5" name="Footer Placeholder 4"/>
          <p:cNvSpPr>
            <a:spLocks noGrp="1"/>
          </p:cNvSpPr>
          <p:nvPr>
            <p:ph type="ftr" sz="quarter" idx="11"/>
          </p:nvPr>
        </p:nvSpPr>
        <p:spPr/>
        <p:txBody>
          <a:bodyPr/>
          <a:lstStyle/>
          <a:p>
            <a:r>
              <a:rPr lang="en-GB" dirty="0"/>
              <a:t>Bond - 17 September 2026</a:t>
            </a:r>
          </a:p>
        </p:txBody>
      </p:sp>
      <p:sp>
        <p:nvSpPr>
          <p:cNvPr id="6" name="Slide Number Placeholder 5"/>
          <p:cNvSpPr>
            <a:spLocks noGrp="1"/>
          </p:cNvSpPr>
          <p:nvPr>
            <p:ph type="sldNum" sz="quarter" idx="12"/>
          </p:nvPr>
        </p:nvSpPr>
        <p:spPr/>
        <p:txBody>
          <a:bodyPr/>
          <a:lstStyle>
            <a:lvl1pPr algn="ctr">
              <a:defRPr/>
            </a:lvl1pPr>
          </a:lstStyle>
          <a:p>
            <a:fld id="{F3740C8F-285E-BF48-9EE6-4B8E5CA14DDA}" type="slidenum">
              <a:rPr lang="en-GB"/>
              <a:pPr/>
              <a:t>‹#›</a:t>
            </a:fld>
            <a:endParaRPr lang="en-GB"/>
          </a:p>
        </p:txBody>
      </p:sp>
      <p:sp>
        <p:nvSpPr>
          <p:cNvPr id="11" name="Graphic 7">
            <a:extLst>
              <a:ext uri="{FF2B5EF4-FFF2-40B4-BE49-F238E27FC236}">
                <a16:creationId xmlns:a16="http://schemas.microsoft.com/office/drawing/2014/main" id="{E416BE38-EE08-E745-717B-82996AE48B9C}"/>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tx1"/>
          </a:solidFill>
          <a:ln w="5182" cap="flat">
            <a:noFill/>
            <a:prstDash val="solid"/>
            <a:miter/>
          </a:ln>
        </p:spPr>
        <p:txBody>
          <a:bodyPr lIns="90000"/>
          <a:lstStyle/>
          <a:p>
            <a:endParaRPr lang="en-GB"/>
          </a:p>
        </p:txBody>
      </p:sp>
      <p:sp>
        <p:nvSpPr>
          <p:cNvPr id="7" name="Text Placeholder 9">
            <a:extLst>
              <a:ext uri="{FF2B5EF4-FFF2-40B4-BE49-F238E27FC236}">
                <a16:creationId xmlns:a16="http://schemas.microsoft.com/office/drawing/2014/main" id="{23440106-2A3C-8C2C-3E0B-A1437B6DFFAF}"/>
              </a:ext>
            </a:extLst>
          </p:cNvPr>
          <p:cNvSpPr>
            <a:spLocks noGrp="1"/>
          </p:cNvSpPr>
          <p:nvPr>
            <p:ph type="body" sz="quarter" idx="13"/>
          </p:nvPr>
        </p:nvSpPr>
        <p:spPr>
          <a:xfrm>
            <a:off x="763200" y="1418400"/>
            <a:ext cx="5144400" cy="540000"/>
          </a:xfrm>
        </p:spPr>
        <p:txBody>
          <a:bodyPr/>
          <a:lstStyle/>
          <a:p>
            <a:pPr lvl="0"/>
            <a:r>
              <a:rPr lang="en-GB"/>
              <a:t>Click to edit Master text styles</a:t>
            </a:r>
          </a:p>
        </p:txBody>
      </p:sp>
      <p:sp>
        <p:nvSpPr>
          <p:cNvPr id="8" name="Text Placeholder 14">
            <a:extLst>
              <a:ext uri="{FF2B5EF4-FFF2-40B4-BE49-F238E27FC236}">
                <a16:creationId xmlns:a16="http://schemas.microsoft.com/office/drawing/2014/main" id="{CEF926B4-3C60-57EF-49DF-B481247F5967}"/>
              </a:ext>
            </a:extLst>
          </p:cNvPr>
          <p:cNvSpPr>
            <a:spLocks noGrp="1"/>
          </p:cNvSpPr>
          <p:nvPr>
            <p:ph type="body" sz="quarter" idx="15"/>
          </p:nvPr>
        </p:nvSpPr>
        <p:spPr>
          <a:xfrm>
            <a:off x="763200" y="2286000"/>
            <a:ext cx="5144400" cy="1783437"/>
          </a:xfrm>
        </p:spPr>
        <p:txBody>
          <a:bodyPr/>
          <a:lstStyle>
            <a:lvl1pPr marL="284400" indent="-284400">
              <a:lnSpc>
                <a:spcPts val="1920"/>
              </a:lnSpc>
              <a:spcBef>
                <a:spcPts val="850"/>
              </a:spcBef>
              <a:spcAft>
                <a:spcPts val="850"/>
              </a:spcAft>
              <a:buFontTx/>
              <a:buBlip>
                <a:blip>
                  <a:extLst>
                    <a:ext uri="{96DAC541-7B7A-43D3-8B79-37D633B846F1}">
                      <asvg:svgBlip xmlns:asvg="http://schemas.microsoft.com/office/drawing/2016/SVG/main" r:embed="rId3"/>
                    </a:ext>
                  </a:extLst>
                </a:blip>
              </a:buBlip>
              <a:defRPr sz="1600" b="0">
                <a:solidFill>
                  <a:schemeClr val="tx1"/>
                </a:solidFill>
                <a:latin typeface="+mn-lt"/>
              </a:defRPr>
            </a:lvl1pPr>
            <a:lvl2pPr marL="568800" indent="-284400">
              <a:lnSpc>
                <a:spcPts val="1440"/>
              </a:lnSpc>
              <a:spcAft>
                <a:spcPts val="850"/>
              </a:spcAft>
              <a:buFontTx/>
              <a:buBlip>
                <a:blip>
                  <a:extLst>
                    <a:ext uri="{96DAC541-7B7A-43D3-8B79-37D633B846F1}">
                      <asvg:svgBlip xmlns:asvg="http://schemas.microsoft.com/office/drawing/2016/SVG/main" r:embed="rId4"/>
                    </a:ext>
                  </a:extLst>
                </a:blip>
              </a:buBlip>
              <a:defRPr sz="1200">
                <a:solidFill>
                  <a:schemeClr val="tx1"/>
                </a:solidFill>
                <a:latin typeface="+mn-lt"/>
              </a:defRPr>
            </a:lvl2pPr>
            <a:lvl3pPr marL="284400" indent="-284400">
              <a:lnSpc>
                <a:spcPts val="1440"/>
              </a:lnSpc>
              <a:spcBef>
                <a:spcPts val="850"/>
              </a:spcBef>
              <a:spcAft>
                <a:spcPts val="850"/>
              </a:spcAft>
              <a:buFontTx/>
              <a:buBlip>
                <a:blip>
                  <a:extLst>
                    <a:ext uri="{96DAC541-7B7A-43D3-8B79-37D633B846F1}">
                      <asvg:svgBlip xmlns:asvg="http://schemas.microsoft.com/office/drawing/2016/SVG/main" r:embed="rId5"/>
                    </a:ext>
                  </a:extLst>
                </a:blip>
              </a:buBlip>
              <a:defRPr sz="1600" b="0"/>
            </a:lvl3pPr>
            <a:lvl4pPr marL="284400" indent="-284400">
              <a:lnSpc>
                <a:spcPts val="1440"/>
              </a:lnSpc>
              <a:spcBef>
                <a:spcPts val="850"/>
              </a:spcBef>
              <a:spcAft>
                <a:spcPts val="850"/>
              </a:spcAft>
              <a:buFontTx/>
              <a:buBlip>
                <a:blip>
                  <a:extLst>
                    <a:ext uri="{96DAC541-7B7A-43D3-8B79-37D633B846F1}">
                      <asvg:svgBlip xmlns:asvg="http://schemas.microsoft.com/office/drawing/2016/SVG/main" r:embed="rId6"/>
                    </a:ext>
                  </a:extLst>
                </a:blip>
              </a:buBlip>
              <a:defRPr sz="1600">
                <a:solidFill>
                  <a:schemeClr val="accent3"/>
                </a:solidFill>
                <a:latin typeface="DM Sans SemiBold" pitchFamily="2" charset="0"/>
              </a:defRPr>
            </a:lvl4pPr>
            <a:lvl5pPr marL="284400" indent="-284400">
              <a:lnSpc>
                <a:spcPts val="1440"/>
              </a:lnSpc>
              <a:spcBef>
                <a:spcPts val="850"/>
              </a:spcBef>
              <a:spcAft>
                <a:spcPts val="850"/>
              </a:spcAft>
              <a:buFontTx/>
              <a:buBlip>
                <a:blip>
                  <a:extLst>
                    <a:ext uri="{96DAC541-7B7A-43D3-8B79-37D633B846F1}">
                      <asvg:svgBlip xmlns:asvg="http://schemas.microsoft.com/office/drawing/2016/SVG/main" r:embed="rId7"/>
                    </a:ext>
                  </a:extLst>
                </a:blip>
              </a:buBlip>
              <a:defRPr sz="1600">
                <a:solidFill>
                  <a:schemeClr val="accent2"/>
                </a:solidFill>
                <a:latin typeface="DM Sans SemiBol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10075322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ig Star Bullets Photo Ver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3200" y="763200"/>
            <a:ext cx="10666800" cy="540000"/>
          </a:xfrm>
        </p:spPr>
        <p:txBody>
          <a:bodyPr/>
          <a:lstStyle/>
          <a:p>
            <a:r>
              <a:rPr lang="en-GB" dirty="0"/>
              <a:t>Click to edit Master title style</a:t>
            </a:r>
            <a:endParaRPr lang="en-US" dirty="0"/>
          </a:p>
        </p:txBody>
      </p:sp>
      <p:sp>
        <p:nvSpPr>
          <p:cNvPr id="4" name="Date Placeholder 3"/>
          <p:cNvSpPr>
            <a:spLocks noGrp="1"/>
          </p:cNvSpPr>
          <p:nvPr>
            <p:ph type="dt" sz="half" idx="10"/>
          </p:nvPr>
        </p:nvSpPr>
        <p:spPr/>
        <p:txBody>
          <a:bodyPr/>
          <a:lstStyle>
            <a:lvl1pPr algn="r">
              <a:defRPr/>
            </a:lvl1pPr>
          </a:lstStyle>
          <a:p>
            <a:pPr algn="r"/>
            <a:fld id="{26658D31-1767-E348-A5AD-8764F198FD01}" type="datetime1">
              <a:t>9/14/2026</a:t>
            </a:fld>
            <a:endParaRPr lang="en-GB"/>
          </a:p>
        </p:txBody>
      </p:sp>
      <p:sp>
        <p:nvSpPr>
          <p:cNvPr id="5" name="Footer Placeholder 4"/>
          <p:cNvSpPr>
            <a:spLocks noGrp="1"/>
          </p:cNvSpPr>
          <p:nvPr>
            <p:ph type="ftr" sz="quarter" idx="11"/>
          </p:nvPr>
        </p:nvSpPr>
        <p:spPr/>
        <p:txBody>
          <a:bodyPr/>
          <a:lstStyle/>
          <a:p>
            <a:r>
              <a:rPr lang="en-GB" dirty="0"/>
              <a:t>Bond - 17 September 2026</a:t>
            </a:r>
          </a:p>
        </p:txBody>
      </p:sp>
      <p:sp>
        <p:nvSpPr>
          <p:cNvPr id="6" name="Slide Number Placeholder 5"/>
          <p:cNvSpPr>
            <a:spLocks noGrp="1"/>
          </p:cNvSpPr>
          <p:nvPr>
            <p:ph type="sldNum" sz="quarter" idx="12"/>
          </p:nvPr>
        </p:nvSpPr>
        <p:spPr/>
        <p:txBody>
          <a:bodyPr/>
          <a:lstStyle>
            <a:lvl1pPr algn="ctr">
              <a:defRPr>
                <a:solidFill>
                  <a:schemeClr val="bg1"/>
                </a:solidFill>
              </a:defRPr>
            </a:lvl1pPr>
          </a:lstStyle>
          <a:p>
            <a:fld id="{F3740C8F-285E-BF48-9EE6-4B8E5CA14DDA}" type="slidenum">
              <a:rPr lang="en-GB"/>
              <a:pPr/>
              <a:t>‹#›</a:t>
            </a:fld>
            <a:endParaRPr lang="en-GB"/>
          </a:p>
        </p:txBody>
      </p:sp>
      <p:sp>
        <p:nvSpPr>
          <p:cNvPr id="11" name="Graphic 7">
            <a:extLst>
              <a:ext uri="{FF2B5EF4-FFF2-40B4-BE49-F238E27FC236}">
                <a16:creationId xmlns:a16="http://schemas.microsoft.com/office/drawing/2014/main" id="{E416BE38-EE08-E745-717B-82996AE48B9C}"/>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tx1"/>
          </a:solidFill>
          <a:ln w="5182" cap="flat">
            <a:noFill/>
            <a:prstDash val="solid"/>
            <a:miter/>
          </a:ln>
        </p:spPr>
        <p:txBody>
          <a:bodyPr lIns="90000"/>
          <a:lstStyle/>
          <a:p>
            <a:endParaRPr lang="en-GB"/>
          </a:p>
        </p:txBody>
      </p:sp>
      <p:sp>
        <p:nvSpPr>
          <p:cNvPr id="7" name="Text Placeholder 9">
            <a:extLst>
              <a:ext uri="{FF2B5EF4-FFF2-40B4-BE49-F238E27FC236}">
                <a16:creationId xmlns:a16="http://schemas.microsoft.com/office/drawing/2014/main" id="{23440106-2A3C-8C2C-3E0B-A1437B6DFFAF}"/>
              </a:ext>
            </a:extLst>
          </p:cNvPr>
          <p:cNvSpPr>
            <a:spLocks noGrp="1"/>
          </p:cNvSpPr>
          <p:nvPr>
            <p:ph type="body" sz="quarter" idx="13"/>
          </p:nvPr>
        </p:nvSpPr>
        <p:spPr>
          <a:xfrm>
            <a:off x="763200" y="1418400"/>
            <a:ext cx="5144400" cy="540000"/>
          </a:xfrm>
        </p:spPr>
        <p:txBody>
          <a:bodyPr/>
          <a:lstStyle>
            <a:lvl1pPr>
              <a:defRPr>
                <a:solidFill>
                  <a:schemeClr val="tx1"/>
                </a:solidFill>
              </a:defRPr>
            </a:lvl1pPr>
          </a:lstStyle>
          <a:p>
            <a:pPr lvl="0"/>
            <a:r>
              <a:rPr lang="en-GB"/>
              <a:t>Click to edit Master text styles</a:t>
            </a:r>
          </a:p>
        </p:txBody>
      </p:sp>
      <p:sp>
        <p:nvSpPr>
          <p:cNvPr id="3" name="Text Placeholder 14">
            <a:extLst>
              <a:ext uri="{FF2B5EF4-FFF2-40B4-BE49-F238E27FC236}">
                <a16:creationId xmlns:a16="http://schemas.microsoft.com/office/drawing/2014/main" id="{F50C357B-0CAF-5FFB-7B00-416F88940271}"/>
              </a:ext>
            </a:extLst>
          </p:cNvPr>
          <p:cNvSpPr>
            <a:spLocks noGrp="1"/>
          </p:cNvSpPr>
          <p:nvPr>
            <p:ph type="body" sz="quarter" idx="15"/>
          </p:nvPr>
        </p:nvSpPr>
        <p:spPr>
          <a:xfrm>
            <a:off x="763200" y="2286000"/>
            <a:ext cx="5144400" cy="962699"/>
          </a:xfrm>
        </p:spPr>
        <p:txBody>
          <a:bodyPr/>
          <a:lstStyle>
            <a:lvl1pPr marL="284400" indent="-284400">
              <a:lnSpc>
                <a:spcPts val="1920"/>
              </a:lnSpc>
              <a:spcBef>
                <a:spcPts val="850"/>
              </a:spcBef>
              <a:spcAft>
                <a:spcPts val="850"/>
              </a:spcAft>
              <a:buFontTx/>
              <a:buBlip>
                <a:blip>
                  <a:extLst>
                    <a:ext uri="{96DAC541-7B7A-43D3-8B79-37D633B846F1}">
                      <asvg:svgBlip xmlns:asvg="http://schemas.microsoft.com/office/drawing/2016/SVG/main" r:embed="rId3"/>
                    </a:ext>
                  </a:extLst>
                </a:blip>
              </a:buBlip>
              <a:defRPr lang="en-GB" sz="1600" b="0" kern="1200" dirty="0">
                <a:solidFill>
                  <a:schemeClr val="tx1"/>
                </a:solidFill>
                <a:latin typeface="+mn-lt"/>
                <a:ea typeface="+mn-ea"/>
                <a:cs typeface="+mn-cs"/>
              </a:defRPr>
            </a:lvl1pPr>
            <a:lvl2pPr marL="568800" indent="-284400">
              <a:lnSpc>
                <a:spcPts val="1440"/>
              </a:lnSpc>
              <a:spcAft>
                <a:spcPts val="850"/>
              </a:spcAft>
              <a:buFontTx/>
              <a:buBlip>
                <a:blip>
                  <a:extLst>
                    <a:ext uri="{96DAC541-7B7A-43D3-8B79-37D633B846F1}">
                      <asvg:svgBlip xmlns:asvg="http://schemas.microsoft.com/office/drawing/2016/SVG/main" r:embed="rId3"/>
                    </a:ext>
                  </a:extLst>
                </a:blip>
              </a:buBlip>
              <a:defRPr sz="1200">
                <a:solidFill>
                  <a:schemeClr val="tx1"/>
                </a:solidFill>
                <a:latin typeface="+mn-lt"/>
              </a:defRPr>
            </a:lvl2pPr>
            <a:lvl3pPr marL="284400" indent="-284400">
              <a:lnSpc>
                <a:spcPts val="1440"/>
              </a:lnSpc>
              <a:spcBef>
                <a:spcPts val="850"/>
              </a:spcBef>
              <a:spcAft>
                <a:spcPts val="850"/>
              </a:spcAft>
              <a:buFontTx/>
              <a:buBlip>
                <a:blip>
                  <a:extLst>
                    <a:ext uri="{96DAC541-7B7A-43D3-8B79-37D633B846F1}">
                      <asvg:svgBlip xmlns:asvg="http://schemas.microsoft.com/office/drawing/2016/SVG/main" r:embed="rId4"/>
                    </a:ext>
                  </a:extLst>
                </a:blip>
              </a:buBlip>
              <a:defRPr sz="1600" b="0"/>
            </a:lvl3pPr>
            <a:lvl4pPr marL="284400" indent="-284400">
              <a:lnSpc>
                <a:spcPts val="1440"/>
              </a:lnSpc>
              <a:spcBef>
                <a:spcPts val="850"/>
              </a:spcBef>
              <a:spcAft>
                <a:spcPts val="850"/>
              </a:spcAft>
              <a:buFontTx/>
              <a:buBlip>
                <a:blip>
                  <a:extLst>
                    <a:ext uri="{96DAC541-7B7A-43D3-8B79-37D633B846F1}">
                      <asvg:svgBlip xmlns:asvg="http://schemas.microsoft.com/office/drawing/2016/SVG/main" r:embed="rId5"/>
                    </a:ext>
                  </a:extLst>
                </a:blip>
              </a:buBlip>
              <a:defRPr sz="1600">
                <a:solidFill>
                  <a:schemeClr val="accent3"/>
                </a:solidFill>
              </a:defRPr>
            </a:lvl4pPr>
            <a:lvl5pPr marL="284400" indent="-284400">
              <a:lnSpc>
                <a:spcPts val="1440"/>
              </a:lnSpc>
              <a:spcBef>
                <a:spcPts val="850"/>
              </a:spcBef>
              <a:spcAft>
                <a:spcPts val="850"/>
              </a:spcAft>
              <a:buFontTx/>
              <a:buBlip>
                <a:blip>
                  <a:extLst>
                    <a:ext uri="{96DAC541-7B7A-43D3-8B79-37D633B846F1}">
                      <asvg:svgBlip xmlns:asvg="http://schemas.microsoft.com/office/drawing/2016/SVG/main" r:embed="rId6"/>
                    </a:ext>
                  </a:extLst>
                </a:blip>
              </a:buBlip>
              <a:defRPr sz="1600">
                <a:solidFill>
                  <a:schemeClr val="accent2"/>
                </a:solidFill>
              </a:defRPr>
            </a:lvl5pPr>
          </a:lstStyle>
          <a:p>
            <a:pPr lvl="0"/>
            <a:r>
              <a:rPr lang="en-GB" dirty="0"/>
              <a:t>Click to edit Master text styles</a:t>
            </a:r>
          </a:p>
          <a:p>
            <a:pPr lvl="1"/>
            <a:r>
              <a:rPr lang="en-GB" dirty="0"/>
              <a:t>Second level</a:t>
            </a:r>
          </a:p>
          <a:p>
            <a:pPr lvl="2"/>
            <a:r>
              <a:rPr lang="en-GB" dirty="0"/>
              <a:t>Third level</a:t>
            </a:r>
          </a:p>
        </p:txBody>
      </p:sp>
    </p:spTree>
    <p:extLst>
      <p:ext uri="{BB962C8B-B14F-4D97-AF65-F5344CB8AC3E}">
        <p14:creationId xmlns:p14="http://schemas.microsoft.com/office/powerpoint/2010/main" val="4148151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ne Column with Side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5E4A3-9774-4B3F-85D3-C3475C31E84B}"/>
              </a:ext>
            </a:extLst>
          </p:cNvPr>
          <p:cNvSpPr>
            <a:spLocks noGrp="1"/>
          </p:cNvSpPr>
          <p:nvPr>
            <p:ph type="title"/>
          </p:nvPr>
        </p:nvSpPr>
        <p:spPr>
          <a:xfrm>
            <a:off x="763200" y="763200"/>
            <a:ext cx="10666800" cy="540000"/>
          </a:xfrm>
        </p:spPr>
        <p:txBody>
          <a:bodyPr/>
          <a:lstStyle/>
          <a:p>
            <a:r>
              <a:rPr lang="en-GB"/>
              <a:t>Click to edit Master title style</a:t>
            </a:r>
          </a:p>
        </p:txBody>
      </p:sp>
      <p:sp>
        <p:nvSpPr>
          <p:cNvPr id="3" name="Date Placeholder 2">
            <a:extLst>
              <a:ext uri="{FF2B5EF4-FFF2-40B4-BE49-F238E27FC236}">
                <a16:creationId xmlns:a16="http://schemas.microsoft.com/office/drawing/2014/main" id="{7B4991A1-4905-8138-6DF9-D12409BC7544}"/>
              </a:ext>
            </a:extLst>
          </p:cNvPr>
          <p:cNvSpPr>
            <a:spLocks noGrp="1"/>
          </p:cNvSpPr>
          <p:nvPr>
            <p:ph type="dt" sz="half" idx="10"/>
          </p:nvPr>
        </p:nvSpPr>
        <p:spPr/>
        <p:txBody>
          <a:bodyPr/>
          <a:lstStyle/>
          <a:p>
            <a:pPr algn="r"/>
            <a:fld id="{AF87C779-CF23-7440-B2BF-C74A3ECDA4DB}" type="datetime1">
              <a:t>9/14/2026</a:t>
            </a:fld>
            <a:endParaRPr lang="en-GB"/>
          </a:p>
        </p:txBody>
      </p:sp>
      <p:sp>
        <p:nvSpPr>
          <p:cNvPr id="4" name="Footer Placeholder 3">
            <a:extLst>
              <a:ext uri="{FF2B5EF4-FFF2-40B4-BE49-F238E27FC236}">
                <a16:creationId xmlns:a16="http://schemas.microsoft.com/office/drawing/2014/main" id="{EDB27363-A939-F9EA-2AF5-F9A67C566158}"/>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5" name="Slide Number Placeholder 4">
            <a:extLst>
              <a:ext uri="{FF2B5EF4-FFF2-40B4-BE49-F238E27FC236}">
                <a16:creationId xmlns:a16="http://schemas.microsoft.com/office/drawing/2014/main" id="{045D8C88-B181-6F69-020B-FA39DF4DECC4}"/>
              </a:ext>
            </a:extLst>
          </p:cNvPr>
          <p:cNvSpPr>
            <a:spLocks noGrp="1"/>
          </p:cNvSpPr>
          <p:nvPr>
            <p:ph type="sldNum" sz="quarter" idx="12"/>
          </p:nvPr>
        </p:nvSpPr>
        <p:spPr/>
        <p:txBody>
          <a:bodyPr/>
          <a:lstStyle/>
          <a:p>
            <a:fld id="{F3740C8F-285E-BF48-9EE6-4B8E5CA14DDA}" type="slidenum">
              <a:rPr lang="en-GB"/>
              <a:pPr/>
              <a:t>‹#›</a:t>
            </a:fld>
            <a:endParaRPr lang="en-GB"/>
          </a:p>
        </p:txBody>
      </p:sp>
      <p:sp>
        <p:nvSpPr>
          <p:cNvPr id="6" name="Graphic 7">
            <a:extLst>
              <a:ext uri="{FF2B5EF4-FFF2-40B4-BE49-F238E27FC236}">
                <a16:creationId xmlns:a16="http://schemas.microsoft.com/office/drawing/2014/main" id="{7E32FF11-4504-A271-61CE-21AF5D1577EF}"/>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tx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2E7B0874-E1FD-002B-076D-C7F24F79D507}"/>
              </a:ext>
            </a:extLst>
          </p:cNvPr>
          <p:cNvSpPr>
            <a:spLocks noGrp="1"/>
          </p:cNvSpPr>
          <p:nvPr>
            <p:ph type="body" sz="quarter" idx="13"/>
          </p:nvPr>
        </p:nvSpPr>
        <p:spPr>
          <a:xfrm>
            <a:off x="763200" y="1418400"/>
            <a:ext cx="10666800" cy="540000"/>
          </a:xfrm>
        </p:spPr>
        <p:txBody>
          <a:bodyPr/>
          <a:lstStyle/>
          <a:p>
            <a:pPr lvl="0"/>
            <a:r>
              <a:rPr lang="en-GB"/>
              <a:t>Click to edit Master text styles</a:t>
            </a:r>
          </a:p>
        </p:txBody>
      </p:sp>
      <p:sp>
        <p:nvSpPr>
          <p:cNvPr id="11" name="Text Placeholder 14">
            <a:extLst>
              <a:ext uri="{FF2B5EF4-FFF2-40B4-BE49-F238E27FC236}">
                <a16:creationId xmlns:a16="http://schemas.microsoft.com/office/drawing/2014/main" id="{52697017-811E-A342-5469-E15D04E0A4FF}"/>
              </a:ext>
            </a:extLst>
          </p:cNvPr>
          <p:cNvSpPr>
            <a:spLocks noGrp="1"/>
          </p:cNvSpPr>
          <p:nvPr>
            <p:ph type="body" sz="quarter" idx="15"/>
          </p:nvPr>
        </p:nvSpPr>
        <p:spPr>
          <a:xfrm>
            <a:off x="763200" y="2286000"/>
            <a:ext cx="5144400" cy="1783437"/>
          </a:xfrm>
        </p:spPr>
        <p:txBody>
          <a:bodyPr/>
          <a:lstStyle>
            <a:lvl1pPr marL="284400" indent="-284400">
              <a:lnSpc>
                <a:spcPts val="1920"/>
              </a:lnSpc>
              <a:spcBef>
                <a:spcPts val="850"/>
              </a:spcBef>
              <a:spcAft>
                <a:spcPts val="850"/>
              </a:spcAft>
              <a:buFontTx/>
              <a:buBlip>
                <a:blip>
                  <a:extLst>
                    <a:ext uri="{96DAC541-7B7A-43D3-8B79-37D633B846F1}">
                      <asvg:svgBlip xmlns:asvg="http://schemas.microsoft.com/office/drawing/2016/SVG/main" r:embed="rId2"/>
                    </a:ext>
                  </a:extLst>
                </a:blip>
              </a:buBlip>
              <a:defRPr sz="1600" b="0">
                <a:solidFill>
                  <a:schemeClr val="tx1"/>
                </a:solidFill>
                <a:latin typeface="+mn-lt"/>
              </a:defRPr>
            </a:lvl1pPr>
            <a:lvl2pPr marL="568800" indent="-284400">
              <a:lnSpc>
                <a:spcPts val="1440"/>
              </a:lnSpc>
              <a:spcAft>
                <a:spcPts val="850"/>
              </a:spcAft>
              <a:buFontTx/>
              <a:buBlip>
                <a:blip>
                  <a:extLst>
                    <a:ext uri="{96DAC541-7B7A-43D3-8B79-37D633B846F1}">
                      <asvg:svgBlip xmlns:asvg="http://schemas.microsoft.com/office/drawing/2016/SVG/main" r:embed="rId3"/>
                    </a:ext>
                  </a:extLst>
                </a:blip>
              </a:buBlip>
              <a:defRPr sz="1200">
                <a:solidFill>
                  <a:schemeClr val="tx1"/>
                </a:solidFill>
                <a:latin typeface="+mn-lt"/>
              </a:defRPr>
            </a:lvl2pPr>
            <a:lvl3pPr marL="284400" indent="-284400">
              <a:lnSpc>
                <a:spcPts val="1440"/>
              </a:lnSpc>
              <a:spcBef>
                <a:spcPts val="850"/>
              </a:spcBef>
              <a:spcAft>
                <a:spcPts val="850"/>
              </a:spcAft>
              <a:buFontTx/>
              <a:buBlip>
                <a:blip>
                  <a:extLst>
                    <a:ext uri="{96DAC541-7B7A-43D3-8B79-37D633B846F1}">
                      <asvg:svgBlip xmlns:asvg="http://schemas.microsoft.com/office/drawing/2016/SVG/main" r:embed="rId4"/>
                    </a:ext>
                  </a:extLst>
                </a:blip>
              </a:buBlip>
              <a:defRPr sz="1600" b="0"/>
            </a:lvl3pPr>
            <a:lvl4pPr marL="284400" indent="-284400">
              <a:lnSpc>
                <a:spcPts val="1440"/>
              </a:lnSpc>
              <a:spcBef>
                <a:spcPts val="850"/>
              </a:spcBef>
              <a:spcAft>
                <a:spcPts val="850"/>
              </a:spcAft>
              <a:buFontTx/>
              <a:buBlip>
                <a:blip>
                  <a:extLst>
                    <a:ext uri="{96DAC541-7B7A-43D3-8B79-37D633B846F1}">
                      <asvg:svgBlip xmlns:asvg="http://schemas.microsoft.com/office/drawing/2016/SVG/main" r:embed="rId5"/>
                    </a:ext>
                  </a:extLst>
                </a:blip>
              </a:buBlip>
              <a:defRPr sz="1600">
                <a:solidFill>
                  <a:schemeClr val="accent3"/>
                </a:solidFill>
              </a:defRPr>
            </a:lvl4pPr>
            <a:lvl5pPr marL="284400" indent="-284400">
              <a:lnSpc>
                <a:spcPts val="1440"/>
              </a:lnSpc>
              <a:spcBef>
                <a:spcPts val="850"/>
              </a:spcBef>
              <a:spcAft>
                <a:spcPts val="850"/>
              </a:spcAft>
              <a:buFontTx/>
              <a:buBlip>
                <a:blip>
                  <a:extLst>
                    <a:ext uri="{96DAC541-7B7A-43D3-8B79-37D633B846F1}">
                      <asvg:svgBlip xmlns:asvg="http://schemas.microsoft.com/office/drawing/2016/SVG/main" r:embed="rId6"/>
                    </a:ext>
                  </a:extLst>
                </a:blip>
              </a:buBlip>
              <a:defRPr sz="1600">
                <a:solidFill>
                  <a:schemeClr val="accent2"/>
                </a:solidFill>
              </a:defRPr>
            </a:lvl5pPr>
          </a:lstStyle>
          <a:p>
            <a:pPr lvl="0"/>
            <a:r>
              <a:rPr lang="en-GB"/>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2" name="Text Placeholder 20">
            <a:extLst>
              <a:ext uri="{FF2B5EF4-FFF2-40B4-BE49-F238E27FC236}">
                <a16:creationId xmlns:a16="http://schemas.microsoft.com/office/drawing/2014/main" id="{011523E4-9DC2-D07C-B6EC-6A2F6896AEF2}"/>
              </a:ext>
            </a:extLst>
          </p:cNvPr>
          <p:cNvSpPr>
            <a:spLocks noGrp="1"/>
          </p:cNvSpPr>
          <p:nvPr>
            <p:ph type="body" sz="quarter" idx="19"/>
          </p:nvPr>
        </p:nvSpPr>
        <p:spPr>
          <a:xfrm>
            <a:off x="6533991" y="2520000"/>
            <a:ext cx="4640400" cy="2034779"/>
          </a:xfrm>
          <a:prstGeom prst="rect">
            <a:avLst/>
          </a:prstGeom>
          <a:noFill/>
        </p:spPr>
        <p:txBody>
          <a:bodyPr wrap="square" lIns="0" tIns="0" rIns="0" bIns="0">
            <a:spAutoFit/>
          </a:bodyPr>
          <a:lstStyle>
            <a:lvl1pPr indent="-284400">
              <a:lnSpc>
                <a:spcPts val="1920"/>
              </a:lnSpc>
              <a:spcBef>
                <a:spcPts val="850"/>
              </a:spcBef>
              <a:spcAft>
                <a:spcPts val="850"/>
              </a:spcAft>
              <a:buFontTx/>
              <a:buNone/>
              <a:defRPr sz="2000" b="1">
                <a:solidFill>
                  <a:schemeClr val="tx1"/>
                </a:solidFill>
                <a:latin typeface="DM Sans SemiBold" pitchFamily="2" charset="0"/>
              </a:defRPr>
            </a:lvl1pPr>
            <a:lvl2pPr marL="284400" indent="-284400">
              <a:lnSpc>
                <a:spcPts val="1920"/>
              </a:lnSpc>
              <a:spcBef>
                <a:spcPts val="850"/>
              </a:spcBef>
              <a:spcAft>
                <a:spcPts val="850"/>
              </a:spcAft>
              <a:buFontTx/>
              <a:buBlip>
                <a:blip>
                  <a:extLst>
                    <a:ext uri="{96DAC541-7B7A-43D3-8B79-37D633B846F1}">
                      <asvg:svgBlip xmlns:asvg="http://schemas.microsoft.com/office/drawing/2016/SVG/main" r:embed="rId2"/>
                    </a:ext>
                  </a:extLst>
                </a:blip>
              </a:buBlip>
              <a:defRPr sz="1600" b="0">
                <a:latin typeface="+mn-lt"/>
              </a:defRPr>
            </a:lvl2pPr>
            <a:lvl3pPr marL="568800" indent="-284400">
              <a:lnSpc>
                <a:spcPts val="1440"/>
              </a:lnSpc>
              <a:spcBef>
                <a:spcPts val="0"/>
              </a:spcBef>
              <a:spcAft>
                <a:spcPts val="850"/>
              </a:spcAft>
              <a:buFontTx/>
              <a:buBlip>
                <a:blip>
                  <a:extLst>
                    <a:ext uri="{96DAC541-7B7A-43D3-8B79-37D633B846F1}">
                      <asvg:svgBlip xmlns:asvg="http://schemas.microsoft.com/office/drawing/2016/SVG/main" r:embed="rId3"/>
                    </a:ext>
                  </a:extLst>
                </a:blip>
              </a:buBlip>
              <a:defRPr sz="1200" b="0">
                <a:latin typeface="+mn-lt"/>
              </a:defRPr>
            </a:lvl3pPr>
            <a:lvl4pPr marL="284400" indent="-284400">
              <a:lnSpc>
                <a:spcPts val="1920"/>
              </a:lnSpc>
              <a:spcBef>
                <a:spcPts val="850"/>
              </a:spcBef>
              <a:spcAft>
                <a:spcPts val="850"/>
              </a:spcAft>
              <a:buFontTx/>
              <a:buBlip>
                <a:blip>
                  <a:extLst>
                    <a:ext uri="{96DAC541-7B7A-43D3-8B79-37D633B846F1}">
                      <asvg:svgBlip xmlns:asvg="http://schemas.microsoft.com/office/drawing/2016/SVG/main" r:embed="rId5"/>
                    </a:ext>
                  </a:extLst>
                </a:blip>
              </a:buBlip>
              <a:defRPr sz="1600" b="0">
                <a:latin typeface="+mn-lt"/>
              </a:defRPr>
            </a:lvl4pPr>
            <a:lvl5pPr marL="284400" indent="-284400">
              <a:lnSpc>
                <a:spcPts val="1920"/>
              </a:lnSpc>
              <a:spcBef>
                <a:spcPts val="850"/>
              </a:spcBef>
              <a:spcAft>
                <a:spcPts val="850"/>
              </a:spcAft>
              <a:buFontTx/>
              <a:buBlip>
                <a:blip>
                  <a:extLst>
                    <a:ext uri="{96DAC541-7B7A-43D3-8B79-37D633B846F1}">
                      <asvg:svgBlip xmlns:asvg="http://schemas.microsoft.com/office/drawing/2016/SVG/main" r:embed="rId6"/>
                    </a:ext>
                  </a:extLst>
                </a:blip>
              </a:buBlip>
              <a:defRPr sz="1600" b="0">
                <a:latin typeface="+mn-lt"/>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Graphic 11">
            <a:extLst>
              <a:ext uri="{FF2B5EF4-FFF2-40B4-BE49-F238E27FC236}">
                <a16:creationId xmlns:a16="http://schemas.microsoft.com/office/drawing/2014/main" id="{A39E4654-4C95-EA7F-7A2D-89584691BB0E}"/>
              </a:ext>
            </a:extLst>
          </p:cNvPr>
          <p:cNvSpPr/>
          <p:nvPr userDrawn="1"/>
        </p:nvSpPr>
        <p:spPr>
          <a:xfrm>
            <a:off x="111600" y="1116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bg2"/>
          </a:solidFill>
          <a:ln w="9231" cap="flat">
            <a:noFill/>
            <a:prstDash val="solid"/>
            <a:miter/>
          </a:ln>
        </p:spPr>
        <p:txBody>
          <a:bodyPr/>
          <a:lstStyle/>
          <a:p>
            <a:endParaRPr lang="en-GB"/>
          </a:p>
        </p:txBody>
      </p:sp>
    </p:spTree>
    <p:extLst>
      <p:ext uri="{BB962C8B-B14F-4D97-AF65-F5344CB8AC3E}">
        <p14:creationId xmlns:p14="http://schemas.microsoft.com/office/powerpoint/2010/main" val="4288393884"/>
      </p:ext>
    </p:extLst>
  </p:cSld>
  <p:clrMapOvr>
    <a:masterClrMapping/>
  </p:clrMapOvr>
  <p:extLst>
    <p:ext uri="{DCECCB84-F9BA-43D5-87BE-67443E8EF086}">
      <p15:sldGuideLst xmlns:p15="http://schemas.microsoft.com/office/powerpoint/2012/main">
        <p15:guide id="1" orient="horz" pos="3861" userDrawn="1">
          <p15:clr>
            <a:srgbClr val="FBAE40"/>
          </p15:clr>
        </p15:guide>
        <p15:guide id="2" pos="5314"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8" name="Graphic 11">
            <a:extLst>
              <a:ext uri="{FF2B5EF4-FFF2-40B4-BE49-F238E27FC236}">
                <a16:creationId xmlns:a16="http://schemas.microsoft.com/office/drawing/2014/main" id="{E1AC56E5-336C-1901-E318-68A254D96683}"/>
              </a:ext>
            </a:extLst>
          </p:cNvPr>
          <p:cNvSpPr/>
          <p:nvPr userDrawn="1"/>
        </p:nvSpPr>
        <p:spPr>
          <a:xfrm>
            <a:off x="11540400" y="62064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rgbClr val="E1CD5E"/>
          </a:solidFill>
          <a:ln w="9231" cap="flat">
            <a:noFill/>
            <a:prstDash val="solid"/>
            <a:miter/>
          </a:ln>
        </p:spPr>
        <p:txBody>
          <a:bodyPr/>
          <a:lstStyle/>
          <a:p>
            <a:endParaRPr lang="en-GB"/>
          </a:p>
        </p:txBody>
      </p:sp>
      <p:sp>
        <p:nvSpPr>
          <p:cNvPr id="2" name="Title 1">
            <a:extLst>
              <a:ext uri="{FF2B5EF4-FFF2-40B4-BE49-F238E27FC236}">
                <a16:creationId xmlns:a16="http://schemas.microsoft.com/office/drawing/2014/main" id="{0F85E4A3-9774-4B3F-85D3-C3475C31E84B}"/>
              </a:ext>
            </a:extLst>
          </p:cNvPr>
          <p:cNvSpPr>
            <a:spLocks noGrp="1"/>
          </p:cNvSpPr>
          <p:nvPr>
            <p:ph type="title"/>
          </p:nvPr>
        </p:nvSpPr>
        <p:spPr>
          <a:xfrm>
            <a:off x="763201" y="763200"/>
            <a:ext cx="10665599" cy="540000"/>
          </a:xfrm>
        </p:spPr>
        <p:txBody>
          <a:bodyPr/>
          <a:lstStyle/>
          <a:p>
            <a:r>
              <a:rPr lang="en-GB"/>
              <a:t>Click to edit Master title style</a:t>
            </a:r>
          </a:p>
        </p:txBody>
      </p:sp>
      <p:sp>
        <p:nvSpPr>
          <p:cNvPr id="3" name="Date Placeholder 2">
            <a:extLst>
              <a:ext uri="{FF2B5EF4-FFF2-40B4-BE49-F238E27FC236}">
                <a16:creationId xmlns:a16="http://schemas.microsoft.com/office/drawing/2014/main" id="{7B4991A1-4905-8138-6DF9-D12409BC7544}"/>
              </a:ext>
            </a:extLst>
          </p:cNvPr>
          <p:cNvSpPr>
            <a:spLocks noGrp="1"/>
          </p:cNvSpPr>
          <p:nvPr>
            <p:ph type="dt" sz="half" idx="10"/>
          </p:nvPr>
        </p:nvSpPr>
        <p:spPr/>
        <p:txBody>
          <a:bodyPr/>
          <a:lstStyle/>
          <a:p>
            <a:pPr algn="r"/>
            <a:fld id="{6C869A84-258E-434B-9417-10F63DC6C654}" type="datetime1">
              <a:t>9/14/2026</a:t>
            </a:fld>
            <a:endParaRPr lang="en-GB"/>
          </a:p>
        </p:txBody>
      </p:sp>
      <p:sp>
        <p:nvSpPr>
          <p:cNvPr id="4" name="Footer Placeholder 3">
            <a:extLst>
              <a:ext uri="{FF2B5EF4-FFF2-40B4-BE49-F238E27FC236}">
                <a16:creationId xmlns:a16="http://schemas.microsoft.com/office/drawing/2014/main" id="{EDB27363-A939-F9EA-2AF5-F9A67C566158}"/>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5" name="Slide Number Placeholder 4">
            <a:extLst>
              <a:ext uri="{FF2B5EF4-FFF2-40B4-BE49-F238E27FC236}">
                <a16:creationId xmlns:a16="http://schemas.microsoft.com/office/drawing/2014/main" id="{045D8C88-B181-6F69-020B-FA39DF4DECC4}"/>
              </a:ext>
            </a:extLst>
          </p:cNvPr>
          <p:cNvSpPr>
            <a:spLocks noGrp="1"/>
          </p:cNvSpPr>
          <p:nvPr>
            <p:ph type="sldNum" sz="quarter" idx="12"/>
          </p:nvPr>
        </p:nvSpPr>
        <p:spPr/>
        <p:txBody>
          <a:bodyPr/>
          <a:lstStyle/>
          <a:p>
            <a:fld id="{F3740C8F-285E-BF48-9EE6-4B8E5CA14DDA}" type="slidenum">
              <a:rPr lang="en-GB"/>
              <a:pPr/>
              <a:t>‹#›</a:t>
            </a:fld>
            <a:endParaRPr lang="en-GB"/>
          </a:p>
        </p:txBody>
      </p:sp>
      <p:sp>
        <p:nvSpPr>
          <p:cNvPr id="6" name="Graphic 7">
            <a:extLst>
              <a:ext uri="{FF2B5EF4-FFF2-40B4-BE49-F238E27FC236}">
                <a16:creationId xmlns:a16="http://schemas.microsoft.com/office/drawing/2014/main" id="{7E32FF11-4504-A271-61CE-21AF5D1577EF}"/>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tx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2E7B0874-E1FD-002B-076D-C7F24F79D507}"/>
              </a:ext>
            </a:extLst>
          </p:cNvPr>
          <p:cNvSpPr>
            <a:spLocks noGrp="1"/>
          </p:cNvSpPr>
          <p:nvPr>
            <p:ph type="body" sz="quarter" idx="13"/>
          </p:nvPr>
        </p:nvSpPr>
        <p:spPr>
          <a:xfrm>
            <a:off x="763200" y="1418400"/>
            <a:ext cx="10666800" cy="540000"/>
          </a:xfrm>
        </p:spPr>
        <p:txBody>
          <a:bodyPr/>
          <a:lstStyle/>
          <a:p>
            <a:pPr lvl="0"/>
            <a:r>
              <a:rPr lang="en-GB"/>
              <a:t>Click to edit Master text styles</a:t>
            </a:r>
          </a:p>
        </p:txBody>
      </p:sp>
      <p:sp>
        <p:nvSpPr>
          <p:cNvPr id="9" name="Text Placeholder 14">
            <a:extLst>
              <a:ext uri="{FF2B5EF4-FFF2-40B4-BE49-F238E27FC236}">
                <a16:creationId xmlns:a16="http://schemas.microsoft.com/office/drawing/2014/main" id="{4F412EAB-1E8C-E11C-849B-70BD17E8E6C1}"/>
              </a:ext>
            </a:extLst>
          </p:cNvPr>
          <p:cNvSpPr>
            <a:spLocks noGrp="1"/>
          </p:cNvSpPr>
          <p:nvPr>
            <p:ph type="body" sz="quarter" idx="19"/>
          </p:nvPr>
        </p:nvSpPr>
        <p:spPr>
          <a:xfrm>
            <a:off x="771550" y="2286000"/>
            <a:ext cx="3301200" cy="2411814"/>
          </a:xfrm>
        </p:spPr>
        <p:txBody>
          <a:bodyPr/>
          <a:lstStyle>
            <a:lvl1pPr marL="378000" indent="-378000">
              <a:lnSpc>
                <a:spcPts val="1920"/>
              </a:lnSpc>
              <a:spcBef>
                <a:spcPts val="1440"/>
              </a:spcBef>
              <a:spcAft>
                <a:spcPts val="1440"/>
              </a:spcAft>
              <a:buSzPct val="150000"/>
              <a:buFontTx/>
              <a:buBlip>
                <a:blip>
                  <a:extLst>
                    <a:ext uri="{96DAC541-7B7A-43D3-8B79-37D633B846F1}">
                      <asvg:svgBlip xmlns:asvg="http://schemas.microsoft.com/office/drawing/2016/SVG/main" r:embed="rId2"/>
                    </a:ext>
                  </a:extLst>
                </a:blip>
              </a:buBlip>
              <a:defRPr sz="1600" b="0">
                <a:solidFill>
                  <a:schemeClr val="tx1"/>
                </a:solidFill>
                <a:latin typeface="DM Sans SemiBold" pitchFamily="2" charset="0"/>
              </a:defRPr>
            </a:lvl1pPr>
            <a:lvl2pPr marL="378000" indent="0">
              <a:lnSpc>
                <a:spcPts val="1440"/>
              </a:lnSpc>
              <a:spcAft>
                <a:spcPts val="850"/>
              </a:spcAft>
              <a:buFontTx/>
              <a:buNone/>
              <a:defRPr sz="1200">
                <a:solidFill>
                  <a:schemeClr val="tx1"/>
                </a:solidFill>
                <a:latin typeface="+mn-lt"/>
              </a:defRPr>
            </a:lvl2pPr>
            <a:lvl3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3"/>
                    </a:ext>
                  </a:extLst>
                </a:blip>
              </a:buBlip>
              <a:defRPr sz="1600" b="1">
                <a:solidFill>
                  <a:schemeClr val="tx1"/>
                </a:solidFill>
              </a:defRPr>
            </a:lvl3pPr>
            <a:lvl4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4"/>
                    </a:ext>
                  </a:extLst>
                </a:blip>
              </a:buBlip>
              <a:defRPr sz="1600" b="0">
                <a:solidFill>
                  <a:schemeClr val="tx1"/>
                </a:solidFill>
                <a:latin typeface="DM Sans SemiBold" pitchFamily="2" charset="0"/>
              </a:defRPr>
            </a:lvl4pPr>
            <a:lvl5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5"/>
                    </a:ext>
                  </a:extLst>
                </a:blip>
              </a:buBlip>
              <a:defRPr sz="1600" b="0">
                <a:solidFill>
                  <a:schemeClr val="tx1"/>
                </a:solidFill>
                <a:latin typeface="DM Sans SemiBol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3" name="Text Placeholder 14">
            <a:extLst>
              <a:ext uri="{FF2B5EF4-FFF2-40B4-BE49-F238E27FC236}">
                <a16:creationId xmlns:a16="http://schemas.microsoft.com/office/drawing/2014/main" id="{369A2F1F-0759-B3FB-E72E-C1E6BEA8B64F}"/>
              </a:ext>
            </a:extLst>
          </p:cNvPr>
          <p:cNvSpPr>
            <a:spLocks noGrp="1"/>
          </p:cNvSpPr>
          <p:nvPr>
            <p:ph type="body" sz="quarter" idx="20"/>
          </p:nvPr>
        </p:nvSpPr>
        <p:spPr>
          <a:xfrm>
            <a:off x="4448401" y="2286000"/>
            <a:ext cx="3301200" cy="2411814"/>
          </a:xfrm>
        </p:spPr>
        <p:txBody>
          <a:bodyPr/>
          <a:lstStyle>
            <a:lvl1pPr marL="378000" indent="-378000">
              <a:lnSpc>
                <a:spcPts val="1920"/>
              </a:lnSpc>
              <a:spcBef>
                <a:spcPts val="1440"/>
              </a:spcBef>
              <a:spcAft>
                <a:spcPts val="1440"/>
              </a:spcAft>
              <a:buSzPct val="150000"/>
              <a:buFontTx/>
              <a:buBlip>
                <a:blip>
                  <a:extLst>
                    <a:ext uri="{96DAC541-7B7A-43D3-8B79-37D633B846F1}">
                      <asvg:svgBlip xmlns:asvg="http://schemas.microsoft.com/office/drawing/2016/SVG/main" r:embed="rId2"/>
                    </a:ext>
                  </a:extLst>
                </a:blip>
              </a:buBlip>
              <a:defRPr sz="1600" b="0">
                <a:solidFill>
                  <a:schemeClr val="tx1"/>
                </a:solidFill>
                <a:latin typeface="DM Sans SemiBold" pitchFamily="2" charset="0"/>
              </a:defRPr>
            </a:lvl1pPr>
            <a:lvl2pPr marL="378000" indent="0">
              <a:lnSpc>
                <a:spcPts val="1440"/>
              </a:lnSpc>
              <a:spcAft>
                <a:spcPts val="850"/>
              </a:spcAft>
              <a:buFontTx/>
              <a:buNone/>
              <a:defRPr sz="1200">
                <a:solidFill>
                  <a:schemeClr val="tx1"/>
                </a:solidFill>
                <a:latin typeface="+mn-lt"/>
              </a:defRPr>
            </a:lvl2pPr>
            <a:lvl3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3"/>
                    </a:ext>
                  </a:extLst>
                </a:blip>
              </a:buBlip>
              <a:defRPr sz="1600" b="1">
                <a:solidFill>
                  <a:schemeClr val="tx1"/>
                </a:solidFill>
              </a:defRPr>
            </a:lvl3pPr>
            <a:lvl4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4"/>
                    </a:ext>
                  </a:extLst>
                </a:blip>
              </a:buBlip>
              <a:defRPr sz="1600" b="0">
                <a:solidFill>
                  <a:schemeClr val="tx1"/>
                </a:solidFill>
                <a:latin typeface="DM Sans SemiBold" pitchFamily="2" charset="0"/>
              </a:defRPr>
            </a:lvl4pPr>
            <a:lvl5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5"/>
                    </a:ext>
                  </a:extLst>
                </a:blip>
              </a:buBlip>
              <a:defRPr sz="1600" b="0">
                <a:solidFill>
                  <a:schemeClr val="tx1"/>
                </a:solidFill>
                <a:latin typeface="DM Sans SemiBol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 Placeholder 14">
            <a:extLst>
              <a:ext uri="{FF2B5EF4-FFF2-40B4-BE49-F238E27FC236}">
                <a16:creationId xmlns:a16="http://schemas.microsoft.com/office/drawing/2014/main" id="{B527FA8B-CBAA-B15E-EA8E-CC609CF4389C}"/>
              </a:ext>
            </a:extLst>
          </p:cNvPr>
          <p:cNvSpPr>
            <a:spLocks noGrp="1"/>
          </p:cNvSpPr>
          <p:nvPr>
            <p:ph type="body" sz="quarter" idx="21"/>
          </p:nvPr>
        </p:nvSpPr>
        <p:spPr>
          <a:xfrm>
            <a:off x="8125251" y="2286000"/>
            <a:ext cx="3301200" cy="2411814"/>
          </a:xfrm>
        </p:spPr>
        <p:txBody>
          <a:bodyPr/>
          <a:lstStyle>
            <a:lvl1pPr marL="378000" indent="-378000">
              <a:lnSpc>
                <a:spcPts val="1920"/>
              </a:lnSpc>
              <a:spcBef>
                <a:spcPts val="1440"/>
              </a:spcBef>
              <a:spcAft>
                <a:spcPts val="1440"/>
              </a:spcAft>
              <a:buSzPct val="150000"/>
              <a:buFontTx/>
              <a:buBlip>
                <a:blip>
                  <a:extLst>
                    <a:ext uri="{96DAC541-7B7A-43D3-8B79-37D633B846F1}">
                      <asvg:svgBlip xmlns:asvg="http://schemas.microsoft.com/office/drawing/2016/SVG/main" r:embed="rId2"/>
                    </a:ext>
                  </a:extLst>
                </a:blip>
              </a:buBlip>
              <a:defRPr sz="1600" b="0">
                <a:solidFill>
                  <a:schemeClr val="tx1"/>
                </a:solidFill>
                <a:latin typeface="DM Sans SemiBold" pitchFamily="2" charset="0"/>
              </a:defRPr>
            </a:lvl1pPr>
            <a:lvl2pPr marL="378000" indent="0">
              <a:lnSpc>
                <a:spcPts val="1440"/>
              </a:lnSpc>
              <a:spcAft>
                <a:spcPts val="850"/>
              </a:spcAft>
              <a:buFontTx/>
              <a:buNone/>
              <a:defRPr sz="1200">
                <a:solidFill>
                  <a:schemeClr val="tx1"/>
                </a:solidFill>
                <a:latin typeface="+mn-lt"/>
              </a:defRPr>
            </a:lvl2pPr>
            <a:lvl3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3"/>
                    </a:ext>
                  </a:extLst>
                </a:blip>
              </a:buBlip>
              <a:defRPr sz="1600" b="1">
                <a:solidFill>
                  <a:schemeClr val="tx1"/>
                </a:solidFill>
              </a:defRPr>
            </a:lvl3pPr>
            <a:lvl4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4"/>
                    </a:ext>
                  </a:extLst>
                </a:blip>
              </a:buBlip>
              <a:defRPr sz="1600" b="0">
                <a:solidFill>
                  <a:schemeClr val="tx1"/>
                </a:solidFill>
                <a:latin typeface="DM Sans SemiBold" pitchFamily="2" charset="0"/>
              </a:defRPr>
            </a:lvl4pPr>
            <a:lvl5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5"/>
                    </a:ext>
                  </a:extLst>
                </a:blip>
              </a:buBlip>
              <a:defRPr sz="1600" b="0">
                <a:solidFill>
                  <a:schemeClr val="tx1"/>
                </a:solidFill>
                <a:latin typeface="DM Sans SemiBol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2" name="Graphic 11">
            <a:extLst>
              <a:ext uri="{FF2B5EF4-FFF2-40B4-BE49-F238E27FC236}">
                <a16:creationId xmlns:a16="http://schemas.microsoft.com/office/drawing/2014/main" id="{570E717C-48EE-D74A-2521-9B05BE719B33}"/>
              </a:ext>
            </a:extLst>
          </p:cNvPr>
          <p:cNvSpPr/>
          <p:nvPr userDrawn="1"/>
        </p:nvSpPr>
        <p:spPr>
          <a:xfrm>
            <a:off x="111600" y="1116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bg2"/>
          </a:solidFill>
          <a:ln w="9231" cap="flat">
            <a:noFill/>
            <a:prstDash val="solid"/>
            <a:miter/>
          </a:ln>
        </p:spPr>
        <p:txBody>
          <a:bodyPr/>
          <a:lstStyle/>
          <a:p>
            <a:endParaRPr lang="en-GB"/>
          </a:p>
        </p:txBody>
      </p:sp>
    </p:spTree>
    <p:extLst>
      <p:ext uri="{BB962C8B-B14F-4D97-AF65-F5344CB8AC3E}">
        <p14:creationId xmlns:p14="http://schemas.microsoft.com/office/powerpoint/2010/main" val="3592166658"/>
      </p:ext>
    </p:extLst>
  </p:cSld>
  <p:clrMapOvr>
    <a:masterClrMapping/>
  </p:clrMapOvr>
  <p:extLst>
    <p:ext uri="{DCECCB84-F9BA-43D5-87BE-67443E8EF086}">
      <p15:sldGuideLst xmlns:p15="http://schemas.microsoft.com/office/powerpoint/2012/main">
        <p15:guide id="1" orient="horz" pos="3861" userDrawn="1">
          <p15:clr>
            <a:srgbClr val="FBAE40"/>
          </p15:clr>
        </p15:guide>
        <p15:guide id="2" pos="5314"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meline Photo Ver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5E4A3-9774-4B3F-85D3-C3475C31E84B}"/>
              </a:ext>
            </a:extLst>
          </p:cNvPr>
          <p:cNvSpPr>
            <a:spLocks noGrp="1"/>
          </p:cNvSpPr>
          <p:nvPr>
            <p:ph type="title"/>
          </p:nvPr>
        </p:nvSpPr>
        <p:spPr>
          <a:xfrm>
            <a:off x="763201" y="763200"/>
            <a:ext cx="10665599" cy="540000"/>
          </a:xfrm>
        </p:spPr>
        <p:txBody>
          <a:bodyPr/>
          <a:lstStyle/>
          <a:p>
            <a:r>
              <a:rPr lang="en-GB"/>
              <a:t>Click to edit Master title style</a:t>
            </a:r>
          </a:p>
        </p:txBody>
      </p:sp>
      <p:sp>
        <p:nvSpPr>
          <p:cNvPr id="3" name="Date Placeholder 2">
            <a:extLst>
              <a:ext uri="{FF2B5EF4-FFF2-40B4-BE49-F238E27FC236}">
                <a16:creationId xmlns:a16="http://schemas.microsoft.com/office/drawing/2014/main" id="{7B4991A1-4905-8138-6DF9-D12409BC7544}"/>
              </a:ext>
            </a:extLst>
          </p:cNvPr>
          <p:cNvSpPr>
            <a:spLocks noGrp="1"/>
          </p:cNvSpPr>
          <p:nvPr>
            <p:ph type="dt" sz="half" idx="10"/>
          </p:nvPr>
        </p:nvSpPr>
        <p:spPr/>
        <p:txBody>
          <a:bodyPr/>
          <a:lstStyle/>
          <a:p>
            <a:pPr algn="r"/>
            <a:fld id="{B6C67B63-219E-F74A-839C-A5257AC3BA2E}" type="datetime1">
              <a:t>9/14/2026</a:t>
            </a:fld>
            <a:endParaRPr lang="en-GB"/>
          </a:p>
        </p:txBody>
      </p:sp>
      <p:sp>
        <p:nvSpPr>
          <p:cNvPr id="4" name="Footer Placeholder 3">
            <a:extLst>
              <a:ext uri="{FF2B5EF4-FFF2-40B4-BE49-F238E27FC236}">
                <a16:creationId xmlns:a16="http://schemas.microsoft.com/office/drawing/2014/main" id="{EDB27363-A939-F9EA-2AF5-F9A67C566158}"/>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5" name="Slide Number Placeholder 4">
            <a:extLst>
              <a:ext uri="{FF2B5EF4-FFF2-40B4-BE49-F238E27FC236}">
                <a16:creationId xmlns:a16="http://schemas.microsoft.com/office/drawing/2014/main" id="{045D8C88-B181-6F69-020B-FA39DF4DECC4}"/>
              </a:ext>
            </a:extLst>
          </p:cNvPr>
          <p:cNvSpPr>
            <a:spLocks noGrp="1"/>
          </p:cNvSpPr>
          <p:nvPr>
            <p:ph type="sldNum" sz="quarter" idx="12"/>
          </p:nvPr>
        </p:nvSpPr>
        <p:spPr/>
        <p:txBody>
          <a:bodyPr/>
          <a:lstStyle/>
          <a:p>
            <a:fld id="{F3740C8F-285E-BF48-9EE6-4B8E5CA14DDA}" type="slidenum">
              <a:rPr lang="en-GB"/>
              <a:pPr/>
              <a:t>‹#›</a:t>
            </a:fld>
            <a:endParaRPr lang="en-GB"/>
          </a:p>
        </p:txBody>
      </p:sp>
      <p:sp>
        <p:nvSpPr>
          <p:cNvPr id="6" name="Graphic 7">
            <a:extLst>
              <a:ext uri="{FF2B5EF4-FFF2-40B4-BE49-F238E27FC236}">
                <a16:creationId xmlns:a16="http://schemas.microsoft.com/office/drawing/2014/main" id="{7E32FF11-4504-A271-61CE-21AF5D1577EF}"/>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tx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2E7B0874-E1FD-002B-076D-C7F24F79D507}"/>
              </a:ext>
            </a:extLst>
          </p:cNvPr>
          <p:cNvSpPr>
            <a:spLocks noGrp="1"/>
          </p:cNvSpPr>
          <p:nvPr>
            <p:ph type="body" sz="quarter" idx="13"/>
          </p:nvPr>
        </p:nvSpPr>
        <p:spPr>
          <a:xfrm>
            <a:off x="763200" y="1418400"/>
            <a:ext cx="10666800" cy="540000"/>
          </a:xfrm>
        </p:spPr>
        <p:txBody>
          <a:bodyPr/>
          <a:lstStyle>
            <a:lvl1pPr>
              <a:defRPr>
                <a:solidFill>
                  <a:schemeClr val="tx1"/>
                </a:solidFill>
              </a:defRPr>
            </a:lvl1pPr>
          </a:lstStyle>
          <a:p>
            <a:pPr lvl="0"/>
            <a:r>
              <a:rPr lang="en-GB"/>
              <a:t>Click to edit Master text styles</a:t>
            </a:r>
          </a:p>
        </p:txBody>
      </p:sp>
      <p:sp>
        <p:nvSpPr>
          <p:cNvPr id="8" name="Text Placeholder 14">
            <a:extLst>
              <a:ext uri="{FF2B5EF4-FFF2-40B4-BE49-F238E27FC236}">
                <a16:creationId xmlns:a16="http://schemas.microsoft.com/office/drawing/2014/main" id="{21727FC3-EAF3-FF7D-4112-00D924DA38B7}"/>
              </a:ext>
            </a:extLst>
          </p:cNvPr>
          <p:cNvSpPr>
            <a:spLocks noGrp="1"/>
          </p:cNvSpPr>
          <p:nvPr>
            <p:ph type="body" sz="quarter" idx="19"/>
          </p:nvPr>
        </p:nvSpPr>
        <p:spPr>
          <a:xfrm>
            <a:off x="771550" y="2286000"/>
            <a:ext cx="3301200" cy="2590453"/>
          </a:xfrm>
        </p:spPr>
        <p:txBody>
          <a:bodyPr/>
          <a:lstStyle>
            <a:lvl1pPr marL="378000" indent="-378000">
              <a:lnSpc>
                <a:spcPts val="1920"/>
              </a:lnSpc>
              <a:spcBef>
                <a:spcPts val="1440"/>
              </a:spcBef>
              <a:spcAft>
                <a:spcPts val="1440"/>
              </a:spcAft>
              <a:buSzPct val="150000"/>
              <a:buFontTx/>
              <a:buBlip>
                <a:blip>
                  <a:extLst>
                    <a:ext uri="{96DAC541-7B7A-43D3-8B79-37D633B846F1}">
                      <asvg:svgBlip xmlns:asvg="http://schemas.microsoft.com/office/drawing/2016/SVG/main" r:embed="rId3"/>
                    </a:ext>
                  </a:extLst>
                </a:blip>
              </a:buBlip>
              <a:defRPr sz="1600" b="0">
                <a:solidFill>
                  <a:schemeClr val="tx1"/>
                </a:solidFill>
                <a:latin typeface="DM Sans SemiBold" pitchFamily="2" charset="0"/>
              </a:defRPr>
            </a:lvl1pPr>
            <a:lvl2pPr marL="378000" indent="0">
              <a:lnSpc>
                <a:spcPts val="1440"/>
              </a:lnSpc>
              <a:spcAft>
                <a:spcPts val="850"/>
              </a:spcAft>
              <a:buFontTx/>
              <a:buNone/>
              <a:defRPr sz="1200">
                <a:solidFill>
                  <a:schemeClr val="tx1"/>
                </a:solidFill>
                <a:latin typeface="+mn-lt"/>
              </a:defRPr>
            </a:lvl2pPr>
            <a:lvl3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4"/>
                    </a:ext>
                  </a:extLst>
                </a:blip>
              </a:buBlip>
              <a:defRPr lang="en-GB" sz="1600" b="0" kern="1200" dirty="0">
                <a:solidFill>
                  <a:schemeClr val="tx1"/>
                </a:solidFill>
                <a:latin typeface="DM Sans SemiBold" pitchFamily="2" charset="0"/>
                <a:ea typeface="+mn-ea"/>
                <a:cs typeface="+mn-cs"/>
              </a:defRPr>
            </a:lvl3pPr>
            <a:lvl4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5"/>
                    </a:ext>
                  </a:extLst>
                </a:blip>
              </a:buBlip>
              <a:defRPr lang="en-GB" sz="1600" b="0" kern="1200" dirty="0">
                <a:solidFill>
                  <a:schemeClr val="tx1"/>
                </a:solidFill>
                <a:latin typeface="DM Sans SemiBold" pitchFamily="2" charset="0"/>
                <a:ea typeface="+mn-ea"/>
                <a:cs typeface="+mn-cs"/>
              </a:defRPr>
            </a:lvl4pPr>
            <a:lvl5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6"/>
                    </a:ext>
                  </a:extLst>
                </a:blip>
              </a:buBlip>
              <a:defRPr lang="en-GB" sz="1600" b="0" kern="1200" dirty="0">
                <a:solidFill>
                  <a:schemeClr val="tx1"/>
                </a:solidFill>
                <a:latin typeface="DM Sans SemiBold" pitchFamily="2" charset="0"/>
                <a:ea typeface="+mn-ea"/>
                <a:cs typeface="+mn-cs"/>
              </a:defRPr>
            </a:lvl5pPr>
          </a:lstStyle>
          <a:p>
            <a:pPr lvl="0"/>
            <a:r>
              <a:rPr lang="en-GB" dirty="0"/>
              <a:t>Click to edit Master text styles</a:t>
            </a:r>
          </a:p>
          <a:p>
            <a:pPr lvl="1"/>
            <a:r>
              <a:rPr lang="en-GB" dirty="0"/>
              <a:t>Second level</a:t>
            </a:r>
          </a:p>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3"/>
                    </a:ext>
                  </a:extLst>
                </a:blip>
              </a:buBlip>
            </a:pPr>
            <a:r>
              <a:rPr lang="en-GB" dirty="0"/>
              <a:t>Third level</a:t>
            </a:r>
          </a:p>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3"/>
                    </a:ext>
                  </a:extLst>
                </a:blip>
              </a:buBlip>
            </a:pPr>
            <a:r>
              <a:rPr lang="en-GB" dirty="0"/>
              <a:t>Fourth level</a:t>
            </a:r>
          </a:p>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3"/>
                    </a:ext>
                  </a:extLst>
                </a:blip>
              </a:buBlip>
            </a:pPr>
            <a:r>
              <a:rPr lang="en-GB" dirty="0"/>
              <a:t>Fifth level</a:t>
            </a:r>
          </a:p>
        </p:txBody>
      </p:sp>
      <p:sp>
        <p:nvSpPr>
          <p:cNvPr id="11" name="Text Placeholder 14">
            <a:extLst>
              <a:ext uri="{FF2B5EF4-FFF2-40B4-BE49-F238E27FC236}">
                <a16:creationId xmlns:a16="http://schemas.microsoft.com/office/drawing/2014/main" id="{F5E2D632-D0DB-6548-B212-988238E7B25A}"/>
              </a:ext>
            </a:extLst>
          </p:cNvPr>
          <p:cNvSpPr>
            <a:spLocks noGrp="1"/>
          </p:cNvSpPr>
          <p:nvPr>
            <p:ph type="body" sz="quarter" idx="20"/>
          </p:nvPr>
        </p:nvSpPr>
        <p:spPr>
          <a:xfrm>
            <a:off x="4448401" y="2286000"/>
            <a:ext cx="3301200" cy="2590453"/>
          </a:xfrm>
        </p:spPr>
        <p:txBody>
          <a:bodyPr/>
          <a:lstStyle>
            <a:lvl1pPr marL="378000" indent="-378000">
              <a:lnSpc>
                <a:spcPts val="1920"/>
              </a:lnSpc>
              <a:spcBef>
                <a:spcPts val="1440"/>
              </a:spcBef>
              <a:spcAft>
                <a:spcPts val="1440"/>
              </a:spcAft>
              <a:buSzPct val="150000"/>
              <a:buFontTx/>
              <a:buBlip>
                <a:blip>
                  <a:extLst>
                    <a:ext uri="{96DAC541-7B7A-43D3-8B79-37D633B846F1}">
                      <asvg:svgBlip xmlns:asvg="http://schemas.microsoft.com/office/drawing/2016/SVG/main" r:embed="rId3"/>
                    </a:ext>
                  </a:extLst>
                </a:blip>
              </a:buBlip>
              <a:defRPr sz="1600" b="0">
                <a:solidFill>
                  <a:schemeClr val="tx1"/>
                </a:solidFill>
                <a:latin typeface="DM Sans SemiBold" pitchFamily="2" charset="0"/>
              </a:defRPr>
            </a:lvl1pPr>
            <a:lvl2pPr marL="378000" indent="0">
              <a:lnSpc>
                <a:spcPts val="1440"/>
              </a:lnSpc>
              <a:spcAft>
                <a:spcPts val="850"/>
              </a:spcAft>
              <a:buFontTx/>
              <a:buNone/>
              <a:defRPr sz="1200">
                <a:solidFill>
                  <a:schemeClr val="tx1"/>
                </a:solidFill>
                <a:latin typeface="+mn-lt"/>
              </a:defRPr>
            </a:lvl2pPr>
            <a:lvl3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4"/>
                    </a:ext>
                  </a:extLst>
                </a:blip>
              </a:buBlip>
              <a:defRPr lang="en-GB" sz="1600" b="0" kern="1200" dirty="0">
                <a:solidFill>
                  <a:schemeClr val="tx1"/>
                </a:solidFill>
                <a:latin typeface="DM Sans SemiBold" pitchFamily="2" charset="0"/>
                <a:ea typeface="+mn-ea"/>
                <a:cs typeface="+mn-cs"/>
              </a:defRPr>
            </a:lvl3pPr>
            <a:lvl4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5"/>
                    </a:ext>
                  </a:extLst>
                </a:blip>
              </a:buBlip>
              <a:defRPr lang="en-GB" sz="1600" b="0" kern="1200" dirty="0">
                <a:solidFill>
                  <a:schemeClr val="tx1"/>
                </a:solidFill>
                <a:latin typeface="DM Sans SemiBold" pitchFamily="2" charset="0"/>
                <a:ea typeface="+mn-ea"/>
                <a:cs typeface="+mn-cs"/>
              </a:defRPr>
            </a:lvl4pPr>
            <a:lvl5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6"/>
                    </a:ext>
                  </a:extLst>
                </a:blip>
              </a:buBlip>
              <a:defRPr lang="en-GB" sz="1600" b="0" kern="1200" dirty="0">
                <a:solidFill>
                  <a:schemeClr val="tx1"/>
                </a:solidFill>
                <a:latin typeface="DM Sans SemiBold" pitchFamily="2" charset="0"/>
                <a:ea typeface="+mn-ea"/>
                <a:cs typeface="+mn-cs"/>
              </a:defRPr>
            </a:lvl5pPr>
          </a:lstStyle>
          <a:p>
            <a:pPr lvl="0"/>
            <a:r>
              <a:rPr lang="en-GB" dirty="0"/>
              <a:t>Click to edit Master text styles</a:t>
            </a:r>
          </a:p>
          <a:p>
            <a:pPr lvl="1"/>
            <a:r>
              <a:rPr lang="en-GB" dirty="0"/>
              <a:t>Second level</a:t>
            </a:r>
          </a:p>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3"/>
                    </a:ext>
                  </a:extLst>
                </a:blip>
              </a:buBlip>
            </a:pPr>
            <a:r>
              <a:rPr lang="en-GB" dirty="0"/>
              <a:t>Third level</a:t>
            </a:r>
          </a:p>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3"/>
                    </a:ext>
                  </a:extLst>
                </a:blip>
              </a:buBlip>
            </a:pPr>
            <a:r>
              <a:rPr lang="en-GB" dirty="0"/>
              <a:t>Fourth level</a:t>
            </a:r>
          </a:p>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3"/>
                    </a:ext>
                  </a:extLst>
                </a:blip>
              </a:buBlip>
            </a:pPr>
            <a:r>
              <a:rPr lang="en-GB" dirty="0"/>
              <a:t>Fifth level</a:t>
            </a:r>
          </a:p>
        </p:txBody>
      </p:sp>
      <p:sp>
        <p:nvSpPr>
          <p:cNvPr id="12" name="Text Placeholder 14">
            <a:extLst>
              <a:ext uri="{FF2B5EF4-FFF2-40B4-BE49-F238E27FC236}">
                <a16:creationId xmlns:a16="http://schemas.microsoft.com/office/drawing/2014/main" id="{0B9EAB2D-9806-E61C-C48C-38E2E026434B}"/>
              </a:ext>
            </a:extLst>
          </p:cNvPr>
          <p:cNvSpPr>
            <a:spLocks noGrp="1"/>
          </p:cNvSpPr>
          <p:nvPr>
            <p:ph type="body" sz="quarter" idx="21"/>
          </p:nvPr>
        </p:nvSpPr>
        <p:spPr>
          <a:xfrm>
            <a:off x="8125251" y="2286000"/>
            <a:ext cx="3301200" cy="2590453"/>
          </a:xfrm>
        </p:spPr>
        <p:txBody>
          <a:bodyPr/>
          <a:lstStyle>
            <a:lvl1pPr marL="378000" indent="-378000">
              <a:lnSpc>
                <a:spcPts val="1920"/>
              </a:lnSpc>
              <a:spcBef>
                <a:spcPts val="1440"/>
              </a:spcBef>
              <a:spcAft>
                <a:spcPts val="1440"/>
              </a:spcAft>
              <a:buSzPct val="150000"/>
              <a:buFontTx/>
              <a:buBlip>
                <a:blip>
                  <a:extLst>
                    <a:ext uri="{96DAC541-7B7A-43D3-8B79-37D633B846F1}">
                      <asvg:svgBlip xmlns:asvg="http://schemas.microsoft.com/office/drawing/2016/SVG/main" r:embed="rId3"/>
                    </a:ext>
                  </a:extLst>
                </a:blip>
              </a:buBlip>
              <a:defRPr sz="1600" b="0">
                <a:solidFill>
                  <a:schemeClr val="tx1"/>
                </a:solidFill>
                <a:latin typeface="DM Sans SemiBold" pitchFamily="2" charset="0"/>
              </a:defRPr>
            </a:lvl1pPr>
            <a:lvl2pPr marL="378000" indent="0">
              <a:lnSpc>
                <a:spcPts val="1440"/>
              </a:lnSpc>
              <a:spcAft>
                <a:spcPts val="850"/>
              </a:spcAft>
              <a:buFontTx/>
              <a:buNone/>
              <a:defRPr sz="1200">
                <a:solidFill>
                  <a:schemeClr val="tx1"/>
                </a:solidFill>
                <a:latin typeface="+mn-lt"/>
              </a:defRPr>
            </a:lvl2pPr>
            <a:lvl3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4"/>
                    </a:ext>
                  </a:extLst>
                </a:blip>
              </a:buBlip>
              <a:defRPr lang="en-GB" sz="1600" b="0" kern="1200" dirty="0">
                <a:solidFill>
                  <a:schemeClr val="tx1"/>
                </a:solidFill>
                <a:latin typeface="DM Sans SemiBold" pitchFamily="2" charset="0"/>
                <a:ea typeface="+mn-ea"/>
                <a:cs typeface="+mn-cs"/>
              </a:defRPr>
            </a:lvl3pPr>
            <a:lvl4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5"/>
                    </a:ext>
                  </a:extLst>
                </a:blip>
              </a:buBlip>
              <a:defRPr lang="en-GB" sz="1600" b="0" kern="1200" dirty="0">
                <a:solidFill>
                  <a:schemeClr val="tx1"/>
                </a:solidFill>
                <a:latin typeface="DM Sans SemiBold" pitchFamily="2" charset="0"/>
                <a:ea typeface="+mn-ea"/>
                <a:cs typeface="+mn-cs"/>
              </a:defRPr>
            </a:lvl4pPr>
            <a:lvl5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6"/>
                    </a:ext>
                  </a:extLst>
                </a:blip>
              </a:buBlip>
              <a:defRPr lang="en-GB" sz="1600" b="0" kern="1200" dirty="0">
                <a:solidFill>
                  <a:schemeClr val="tx1"/>
                </a:solidFill>
                <a:latin typeface="DM Sans SemiBold" pitchFamily="2" charset="0"/>
                <a:ea typeface="+mn-ea"/>
                <a:cs typeface="+mn-cs"/>
              </a:defRPr>
            </a:lvl5pPr>
          </a:lstStyle>
          <a:p>
            <a:pPr lvl="0"/>
            <a:r>
              <a:rPr lang="en-GB" dirty="0"/>
              <a:t>Click to edit Master text styles</a:t>
            </a:r>
          </a:p>
          <a:p>
            <a:pPr lvl="1"/>
            <a:r>
              <a:rPr lang="en-GB" dirty="0"/>
              <a:t>Second level</a:t>
            </a:r>
          </a:p>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3"/>
                    </a:ext>
                  </a:extLst>
                </a:blip>
              </a:buBlip>
            </a:pPr>
            <a:r>
              <a:rPr lang="en-GB" dirty="0"/>
              <a:t>Third level</a:t>
            </a:r>
          </a:p>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3"/>
                    </a:ext>
                  </a:extLst>
                </a:blip>
              </a:buBlip>
            </a:pPr>
            <a:r>
              <a:rPr lang="en-GB" dirty="0"/>
              <a:t>Fourth level</a:t>
            </a:r>
          </a:p>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3"/>
                    </a:ext>
                  </a:extLst>
                </a:blip>
              </a:buBlip>
            </a:pPr>
            <a:r>
              <a:rPr lang="en-GB" dirty="0"/>
              <a:t>Fifth level</a:t>
            </a:r>
          </a:p>
        </p:txBody>
      </p:sp>
    </p:spTree>
    <p:extLst>
      <p:ext uri="{BB962C8B-B14F-4D97-AF65-F5344CB8AC3E}">
        <p14:creationId xmlns:p14="http://schemas.microsoft.com/office/powerpoint/2010/main" val="1814465137"/>
      </p:ext>
    </p:extLst>
  </p:cSld>
  <p:clrMapOvr>
    <a:masterClrMapping/>
  </p:clrMapOvr>
  <p:extLst>
    <p:ext uri="{DCECCB84-F9BA-43D5-87BE-67443E8EF086}">
      <p15:sldGuideLst xmlns:p15="http://schemas.microsoft.com/office/powerpoint/2012/main">
        <p15:guide id="1" orient="horz" pos="3861" userDrawn="1">
          <p15:clr>
            <a:srgbClr val="FBAE40"/>
          </p15:clr>
        </p15:guide>
        <p15:guide id="2" pos="5314" userDrawn="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meline with Chart">
    <p:spTree>
      <p:nvGrpSpPr>
        <p:cNvPr id="1" name=""/>
        <p:cNvGrpSpPr/>
        <p:nvPr/>
      </p:nvGrpSpPr>
      <p:grpSpPr>
        <a:xfrm>
          <a:off x="0" y="0"/>
          <a:ext cx="0" cy="0"/>
          <a:chOff x="0" y="0"/>
          <a:chExt cx="0" cy="0"/>
        </a:xfrm>
      </p:grpSpPr>
      <p:sp>
        <p:nvSpPr>
          <p:cNvPr id="7" name="Graphic 11">
            <a:extLst>
              <a:ext uri="{FF2B5EF4-FFF2-40B4-BE49-F238E27FC236}">
                <a16:creationId xmlns:a16="http://schemas.microsoft.com/office/drawing/2014/main" id="{9A8F7572-66C9-95D8-E795-E793B53D1B67}"/>
              </a:ext>
            </a:extLst>
          </p:cNvPr>
          <p:cNvSpPr/>
          <p:nvPr userDrawn="1"/>
        </p:nvSpPr>
        <p:spPr>
          <a:xfrm>
            <a:off x="11540400" y="62064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rgbClr val="E1CD5E"/>
          </a:solidFill>
          <a:ln w="9231" cap="flat">
            <a:noFill/>
            <a:prstDash val="solid"/>
            <a:miter/>
          </a:ln>
        </p:spPr>
        <p:txBody>
          <a:bodyPr/>
          <a:lstStyle/>
          <a:p>
            <a:endParaRPr lang="en-GB"/>
          </a:p>
        </p:txBody>
      </p:sp>
      <p:sp>
        <p:nvSpPr>
          <p:cNvPr id="15" name="Chart Placeholder 11">
            <a:extLst>
              <a:ext uri="{FF2B5EF4-FFF2-40B4-BE49-F238E27FC236}">
                <a16:creationId xmlns:a16="http://schemas.microsoft.com/office/drawing/2014/main" id="{369D5766-39CD-8B18-AF2C-5E271AE7E9FE}"/>
              </a:ext>
            </a:extLst>
          </p:cNvPr>
          <p:cNvSpPr>
            <a:spLocks noGrp="1"/>
          </p:cNvSpPr>
          <p:nvPr>
            <p:ph type="chart" sz="quarter" idx="21"/>
          </p:nvPr>
        </p:nvSpPr>
        <p:spPr>
          <a:xfrm>
            <a:off x="8119800" y="2668745"/>
            <a:ext cx="3319200" cy="3319200"/>
          </a:xfrm>
        </p:spPr>
        <p:txBody>
          <a:bodyPr/>
          <a:lstStyle/>
          <a:p>
            <a:r>
              <a:rPr lang="en-GB" dirty="0"/>
              <a:t>Click icon to add chart</a:t>
            </a:r>
          </a:p>
        </p:txBody>
      </p:sp>
      <p:sp>
        <p:nvSpPr>
          <p:cNvPr id="2" name="Title 1">
            <a:extLst>
              <a:ext uri="{FF2B5EF4-FFF2-40B4-BE49-F238E27FC236}">
                <a16:creationId xmlns:a16="http://schemas.microsoft.com/office/drawing/2014/main" id="{0F85E4A3-9774-4B3F-85D3-C3475C31E84B}"/>
              </a:ext>
            </a:extLst>
          </p:cNvPr>
          <p:cNvSpPr>
            <a:spLocks noGrp="1"/>
          </p:cNvSpPr>
          <p:nvPr>
            <p:ph type="title"/>
          </p:nvPr>
        </p:nvSpPr>
        <p:spPr>
          <a:xfrm>
            <a:off x="763201" y="763200"/>
            <a:ext cx="10665599" cy="540000"/>
          </a:xfrm>
        </p:spPr>
        <p:txBody>
          <a:bodyPr/>
          <a:lstStyle/>
          <a:p>
            <a:r>
              <a:rPr lang="en-GB"/>
              <a:t>Click to edit Master title style</a:t>
            </a:r>
          </a:p>
        </p:txBody>
      </p:sp>
      <p:sp>
        <p:nvSpPr>
          <p:cNvPr id="3" name="Date Placeholder 2">
            <a:extLst>
              <a:ext uri="{FF2B5EF4-FFF2-40B4-BE49-F238E27FC236}">
                <a16:creationId xmlns:a16="http://schemas.microsoft.com/office/drawing/2014/main" id="{7B4991A1-4905-8138-6DF9-D12409BC7544}"/>
              </a:ext>
            </a:extLst>
          </p:cNvPr>
          <p:cNvSpPr>
            <a:spLocks noGrp="1"/>
          </p:cNvSpPr>
          <p:nvPr>
            <p:ph type="dt" sz="half" idx="10"/>
          </p:nvPr>
        </p:nvSpPr>
        <p:spPr/>
        <p:txBody>
          <a:bodyPr/>
          <a:lstStyle/>
          <a:p>
            <a:pPr algn="r"/>
            <a:fld id="{72DA88C6-2CDC-A240-9FA7-C4FF8208EF09}" type="datetime1">
              <a:t>9/14/2026</a:t>
            </a:fld>
            <a:endParaRPr lang="en-GB"/>
          </a:p>
        </p:txBody>
      </p:sp>
      <p:sp>
        <p:nvSpPr>
          <p:cNvPr id="4" name="Footer Placeholder 3">
            <a:extLst>
              <a:ext uri="{FF2B5EF4-FFF2-40B4-BE49-F238E27FC236}">
                <a16:creationId xmlns:a16="http://schemas.microsoft.com/office/drawing/2014/main" id="{EDB27363-A939-F9EA-2AF5-F9A67C566158}"/>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5" name="Slide Number Placeholder 4">
            <a:extLst>
              <a:ext uri="{FF2B5EF4-FFF2-40B4-BE49-F238E27FC236}">
                <a16:creationId xmlns:a16="http://schemas.microsoft.com/office/drawing/2014/main" id="{045D8C88-B181-6F69-020B-FA39DF4DECC4}"/>
              </a:ext>
            </a:extLst>
          </p:cNvPr>
          <p:cNvSpPr>
            <a:spLocks noGrp="1"/>
          </p:cNvSpPr>
          <p:nvPr>
            <p:ph type="sldNum" sz="quarter" idx="12"/>
          </p:nvPr>
        </p:nvSpPr>
        <p:spPr/>
        <p:txBody>
          <a:bodyPr/>
          <a:lstStyle/>
          <a:p>
            <a:fld id="{F3740C8F-285E-BF48-9EE6-4B8E5CA14DDA}" type="slidenum">
              <a:rPr lang="en-GB"/>
              <a:pPr/>
              <a:t>‹#›</a:t>
            </a:fld>
            <a:endParaRPr lang="en-GB"/>
          </a:p>
        </p:txBody>
      </p:sp>
      <p:sp>
        <p:nvSpPr>
          <p:cNvPr id="6" name="Graphic 7">
            <a:extLst>
              <a:ext uri="{FF2B5EF4-FFF2-40B4-BE49-F238E27FC236}">
                <a16:creationId xmlns:a16="http://schemas.microsoft.com/office/drawing/2014/main" id="{7E32FF11-4504-A271-61CE-21AF5D1577EF}"/>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tx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2E7B0874-E1FD-002B-076D-C7F24F79D507}"/>
              </a:ext>
            </a:extLst>
          </p:cNvPr>
          <p:cNvSpPr>
            <a:spLocks noGrp="1"/>
          </p:cNvSpPr>
          <p:nvPr>
            <p:ph type="body" sz="quarter" idx="13"/>
          </p:nvPr>
        </p:nvSpPr>
        <p:spPr>
          <a:xfrm>
            <a:off x="763200" y="1418400"/>
            <a:ext cx="10666800" cy="540000"/>
          </a:xfrm>
        </p:spPr>
        <p:txBody>
          <a:bodyPr/>
          <a:lstStyle/>
          <a:p>
            <a:pPr lvl="0"/>
            <a:r>
              <a:rPr lang="en-GB"/>
              <a:t>Click to edit Master text styles</a:t>
            </a:r>
          </a:p>
        </p:txBody>
      </p:sp>
      <p:sp>
        <p:nvSpPr>
          <p:cNvPr id="11" name="Text Placeholder 14">
            <a:extLst>
              <a:ext uri="{FF2B5EF4-FFF2-40B4-BE49-F238E27FC236}">
                <a16:creationId xmlns:a16="http://schemas.microsoft.com/office/drawing/2014/main" id="{DAE76B60-9628-9FAD-233C-BECCD4834036}"/>
              </a:ext>
            </a:extLst>
          </p:cNvPr>
          <p:cNvSpPr>
            <a:spLocks noGrp="1"/>
          </p:cNvSpPr>
          <p:nvPr>
            <p:ph type="body" sz="quarter" idx="18"/>
          </p:nvPr>
        </p:nvSpPr>
        <p:spPr>
          <a:xfrm>
            <a:off x="8119250" y="2286000"/>
            <a:ext cx="3301200" cy="243656"/>
          </a:xfrm>
        </p:spPr>
        <p:txBody>
          <a:bodyPr/>
          <a:lstStyle>
            <a:lvl1pPr marL="0" indent="0" algn="ctr">
              <a:lnSpc>
                <a:spcPts val="1920"/>
              </a:lnSpc>
              <a:spcBef>
                <a:spcPts val="850"/>
              </a:spcBef>
              <a:spcAft>
                <a:spcPts val="850"/>
              </a:spcAft>
              <a:buFontTx/>
              <a:buNone/>
              <a:defRPr sz="1600" b="0">
                <a:solidFill>
                  <a:schemeClr val="tx2"/>
                </a:solidFill>
                <a:latin typeface="DM Sans SemiBold" pitchFamily="2" charset="0"/>
              </a:defRPr>
            </a:lvl1pPr>
            <a:lvl2pPr marL="284400" indent="0">
              <a:lnSpc>
                <a:spcPts val="1440"/>
              </a:lnSpc>
              <a:spcAft>
                <a:spcPts val="850"/>
              </a:spcAft>
              <a:buFontTx/>
              <a:buNone/>
              <a:defRPr sz="1200">
                <a:solidFill>
                  <a:schemeClr val="tx1"/>
                </a:solidFill>
                <a:latin typeface="+mn-lt"/>
              </a:defRPr>
            </a:lvl2pPr>
            <a:lvl3pPr marL="284400" indent="-284400">
              <a:lnSpc>
                <a:spcPts val="1440"/>
              </a:lnSpc>
              <a:spcBef>
                <a:spcPts val="850"/>
              </a:spcBef>
              <a:spcAft>
                <a:spcPts val="850"/>
              </a:spcAft>
              <a:buFontTx/>
              <a:buBlip>
                <a:blip>
                  <a:extLst>
                    <a:ext uri="{96DAC541-7B7A-43D3-8B79-37D633B846F1}">
                      <asvg:svgBlip xmlns:asvg="http://schemas.microsoft.com/office/drawing/2016/SVG/main" r:embed="rId2"/>
                    </a:ext>
                  </a:extLst>
                </a:blip>
              </a:buBlip>
              <a:defRPr sz="1600" b="1"/>
            </a:lvl3pPr>
            <a:lvl4pPr marL="284400" indent="-284400">
              <a:lnSpc>
                <a:spcPts val="1440"/>
              </a:lnSpc>
              <a:spcBef>
                <a:spcPts val="850"/>
              </a:spcBef>
              <a:spcAft>
                <a:spcPts val="850"/>
              </a:spcAft>
              <a:buFontTx/>
              <a:buBlip>
                <a:blip>
                  <a:extLst>
                    <a:ext uri="{96DAC541-7B7A-43D3-8B79-37D633B846F1}">
                      <asvg:svgBlip xmlns:asvg="http://schemas.microsoft.com/office/drawing/2016/SVG/main" r:embed="rId3"/>
                    </a:ext>
                  </a:extLst>
                </a:blip>
              </a:buBlip>
              <a:defRPr sz="1600" b="1">
                <a:solidFill>
                  <a:schemeClr val="accent3"/>
                </a:solidFill>
              </a:defRPr>
            </a:lvl4pPr>
            <a:lvl5pPr marL="284400" indent="-284400">
              <a:lnSpc>
                <a:spcPts val="1440"/>
              </a:lnSpc>
              <a:spcBef>
                <a:spcPts val="850"/>
              </a:spcBef>
              <a:spcAft>
                <a:spcPts val="850"/>
              </a:spcAft>
              <a:buFontTx/>
              <a:buBlip>
                <a:blip>
                  <a:extLst>
                    <a:ext uri="{96DAC541-7B7A-43D3-8B79-37D633B846F1}">
                      <asvg:svgBlip xmlns:asvg="http://schemas.microsoft.com/office/drawing/2016/SVG/main" r:embed="rId4"/>
                    </a:ext>
                  </a:extLst>
                </a:blip>
              </a:buBlip>
              <a:defRPr sz="1600" b="1">
                <a:solidFill>
                  <a:schemeClr val="accent2"/>
                </a:solidFill>
              </a:defRPr>
            </a:lvl5pPr>
          </a:lstStyle>
          <a:p>
            <a:pPr lvl="0"/>
            <a:r>
              <a:rPr lang="en-GB" dirty="0"/>
              <a:t>Click to edit Master text styles</a:t>
            </a:r>
          </a:p>
        </p:txBody>
      </p:sp>
      <p:sp>
        <p:nvSpPr>
          <p:cNvPr id="12" name="Graphic 11">
            <a:extLst>
              <a:ext uri="{FF2B5EF4-FFF2-40B4-BE49-F238E27FC236}">
                <a16:creationId xmlns:a16="http://schemas.microsoft.com/office/drawing/2014/main" id="{5C8DB591-9FF5-EB32-535A-37DA251A72FA}"/>
              </a:ext>
            </a:extLst>
          </p:cNvPr>
          <p:cNvSpPr/>
          <p:nvPr userDrawn="1"/>
        </p:nvSpPr>
        <p:spPr>
          <a:xfrm>
            <a:off x="111600" y="1116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bg2"/>
          </a:solidFill>
          <a:ln w="9231" cap="flat">
            <a:noFill/>
            <a:prstDash val="solid"/>
            <a:miter/>
          </a:ln>
        </p:spPr>
        <p:txBody>
          <a:bodyPr/>
          <a:lstStyle/>
          <a:p>
            <a:endParaRPr lang="en-GB"/>
          </a:p>
        </p:txBody>
      </p:sp>
      <p:sp>
        <p:nvSpPr>
          <p:cNvPr id="14" name="Text Placeholder 14">
            <a:extLst>
              <a:ext uri="{FF2B5EF4-FFF2-40B4-BE49-F238E27FC236}">
                <a16:creationId xmlns:a16="http://schemas.microsoft.com/office/drawing/2014/main" id="{863C38B3-D2EE-A73D-8C31-07C82719D204}"/>
              </a:ext>
            </a:extLst>
          </p:cNvPr>
          <p:cNvSpPr>
            <a:spLocks noGrp="1"/>
          </p:cNvSpPr>
          <p:nvPr>
            <p:ph type="body" sz="quarter" idx="19"/>
          </p:nvPr>
        </p:nvSpPr>
        <p:spPr>
          <a:xfrm>
            <a:off x="771550" y="2286000"/>
            <a:ext cx="3301200" cy="2411814"/>
          </a:xfrm>
        </p:spPr>
        <p:txBody>
          <a:bodyPr/>
          <a:lstStyle>
            <a:lvl1pPr marL="378000" indent="-378000">
              <a:lnSpc>
                <a:spcPts val="1920"/>
              </a:lnSpc>
              <a:spcBef>
                <a:spcPts val="1440"/>
              </a:spcBef>
              <a:spcAft>
                <a:spcPts val="1440"/>
              </a:spcAft>
              <a:buSzPct val="150000"/>
              <a:buFontTx/>
              <a:buBlip>
                <a:blip>
                  <a:extLst>
                    <a:ext uri="{96DAC541-7B7A-43D3-8B79-37D633B846F1}">
                      <asvg:svgBlip xmlns:asvg="http://schemas.microsoft.com/office/drawing/2016/SVG/main" r:embed="rId5"/>
                    </a:ext>
                  </a:extLst>
                </a:blip>
              </a:buBlip>
              <a:defRPr sz="1600" b="0">
                <a:solidFill>
                  <a:schemeClr val="tx1"/>
                </a:solidFill>
                <a:latin typeface="DM Sans SemiBold" pitchFamily="2" charset="0"/>
              </a:defRPr>
            </a:lvl1pPr>
            <a:lvl2pPr marL="378000" indent="0">
              <a:lnSpc>
                <a:spcPts val="1440"/>
              </a:lnSpc>
              <a:spcAft>
                <a:spcPts val="850"/>
              </a:spcAft>
              <a:buFontTx/>
              <a:buNone/>
              <a:defRPr sz="1200">
                <a:solidFill>
                  <a:schemeClr val="tx1"/>
                </a:solidFill>
                <a:latin typeface="+mn-lt"/>
              </a:defRPr>
            </a:lvl2pPr>
            <a:lvl3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6"/>
                    </a:ext>
                  </a:extLst>
                </a:blip>
              </a:buBlip>
              <a:defRPr sz="1600" b="1">
                <a:solidFill>
                  <a:schemeClr val="tx1"/>
                </a:solidFill>
              </a:defRPr>
            </a:lvl3pPr>
            <a:lvl4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3"/>
                    </a:ext>
                  </a:extLst>
                </a:blip>
              </a:buBlip>
              <a:defRPr sz="1600" b="0">
                <a:solidFill>
                  <a:schemeClr val="tx1"/>
                </a:solidFill>
                <a:latin typeface="DM Sans SemiBold" pitchFamily="2" charset="0"/>
              </a:defRPr>
            </a:lvl4pPr>
            <a:lvl5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4"/>
                    </a:ext>
                  </a:extLst>
                </a:blip>
              </a:buBlip>
              <a:defRPr sz="1600" b="0">
                <a:solidFill>
                  <a:schemeClr val="tx1"/>
                </a:solidFill>
                <a:latin typeface="DM Sans SemiBol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6" name="Text Placeholder 14">
            <a:extLst>
              <a:ext uri="{FF2B5EF4-FFF2-40B4-BE49-F238E27FC236}">
                <a16:creationId xmlns:a16="http://schemas.microsoft.com/office/drawing/2014/main" id="{D52267A1-A678-B2AF-A458-2982D7EEAC21}"/>
              </a:ext>
            </a:extLst>
          </p:cNvPr>
          <p:cNvSpPr>
            <a:spLocks noGrp="1"/>
          </p:cNvSpPr>
          <p:nvPr>
            <p:ph type="body" sz="quarter" idx="20"/>
          </p:nvPr>
        </p:nvSpPr>
        <p:spPr>
          <a:xfrm>
            <a:off x="4448401" y="2286000"/>
            <a:ext cx="3301200" cy="2411814"/>
          </a:xfrm>
        </p:spPr>
        <p:txBody>
          <a:bodyPr/>
          <a:lstStyle>
            <a:lvl1pPr marL="378000" indent="-378000">
              <a:lnSpc>
                <a:spcPts val="1920"/>
              </a:lnSpc>
              <a:spcBef>
                <a:spcPts val="1440"/>
              </a:spcBef>
              <a:spcAft>
                <a:spcPts val="1440"/>
              </a:spcAft>
              <a:buSzPct val="150000"/>
              <a:buFontTx/>
              <a:buBlip>
                <a:blip>
                  <a:extLst>
                    <a:ext uri="{96DAC541-7B7A-43D3-8B79-37D633B846F1}">
                      <asvg:svgBlip xmlns:asvg="http://schemas.microsoft.com/office/drawing/2016/SVG/main" r:embed="rId5"/>
                    </a:ext>
                  </a:extLst>
                </a:blip>
              </a:buBlip>
              <a:defRPr sz="1600" b="0">
                <a:solidFill>
                  <a:schemeClr val="tx1"/>
                </a:solidFill>
                <a:latin typeface="DM Sans SemiBold" pitchFamily="2" charset="0"/>
              </a:defRPr>
            </a:lvl1pPr>
            <a:lvl2pPr marL="378000" indent="0">
              <a:lnSpc>
                <a:spcPts val="1440"/>
              </a:lnSpc>
              <a:spcAft>
                <a:spcPts val="850"/>
              </a:spcAft>
              <a:buFontTx/>
              <a:buNone/>
              <a:defRPr sz="1200">
                <a:solidFill>
                  <a:schemeClr val="tx1"/>
                </a:solidFill>
                <a:latin typeface="+mn-lt"/>
              </a:defRPr>
            </a:lvl2pPr>
            <a:lvl3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6"/>
                    </a:ext>
                  </a:extLst>
                </a:blip>
              </a:buBlip>
              <a:defRPr sz="1600" b="1">
                <a:solidFill>
                  <a:schemeClr val="tx1"/>
                </a:solidFill>
              </a:defRPr>
            </a:lvl3pPr>
            <a:lvl4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3"/>
                    </a:ext>
                  </a:extLst>
                </a:blip>
              </a:buBlip>
              <a:defRPr sz="1600" b="0">
                <a:solidFill>
                  <a:schemeClr val="tx1"/>
                </a:solidFill>
                <a:latin typeface="DM Sans SemiBold" pitchFamily="2" charset="0"/>
              </a:defRPr>
            </a:lvl4pPr>
            <a:lvl5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4"/>
                    </a:ext>
                  </a:extLst>
                </a:blip>
              </a:buBlip>
              <a:defRPr sz="1600" b="0">
                <a:solidFill>
                  <a:schemeClr val="tx1"/>
                </a:solidFill>
                <a:latin typeface="DM Sans SemiBol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300985906"/>
      </p:ext>
    </p:extLst>
  </p:cSld>
  <p:clrMapOvr>
    <a:masterClrMapping/>
  </p:clrMapOvr>
  <p:extLst>
    <p:ext uri="{DCECCB84-F9BA-43D5-87BE-67443E8EF086}">
      <p15:sldGuideLst xmlns:p15="http://schemas.microsoft.com/office/powerpoint/2012/main">
        <p15:guide id="1" orient="horz" pos="3861" userDrawn="1">
          <p15:clr>
            <a:srgbClr val="FBAE40"/>
          </p15:clr>
        </p15:guide>
        <p15:guide id="2" pos="5314"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meline with Chart Photo Ver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5E4A3-9774-4B3F-85D3-C3475C31E84B}"/>
              </a:ext>
            </a:extLst>
          </p:cNvPr>
          <p:cNvSpPr>
            <a:spLocks noGrp="1"/>
          </p:cNvSpPr>
          <p:nvPr>
            <p:ph type="title"/>
          </p:nvPr>
        </p:nvSpPr>
        <p:spPr>
          <a:xfrm>
            <a:off x="763201" y="763200"/>
            <a:ext cx="10665599" cy="540000"/>
          </a:xfrm>
        </p:spPr>
        <p:txBody>
          <a:bodyPr/>
          <a:lstStyle/>
          <a:p>
            <a:r>
              <a:rPr lang="en-GB"/>
              <a:t>Click to edit Master title style</a:t>
            </a:r>
          </a:p>
        </p:txBody>
      </p:sp>
      <p:sp>
        <p:nvSpPr>
          <p:cNvPr id="3" name="Date Placeholder 2">
            <a:extLst>
              <a:ext uri="{FF2B5EF4-FFF2-40B4-BE49-F238E27FC236}">
                <a16:creationId xmlns:a16="http://schemas.microsoft.com/office/drawing/2014/main" id="{7B4991A1-4905-8138-6DF9-D12409BC7544}"/>
              </a:ext>
            </a:extLst>
          </p:cNvPr>
          <p:cNvSpPr>
            <a:spLocks noGrp="1"/>
          </p:cNvSpPr>
          <p:nvPr>
            <p:ph type="dt" sz="half" idx="10"/>
          </p:nvPr>
        </p:nvSpPr>
        <p:spPr/>
        <p:txBody>
          <a:bodyPr/>
          <a:lstStyle/>
          <a:p>
            <a:pPr algn="r"/>
            <a:fld id="{1ACE8923-2CFD-F949-912A-646E5CEB7A0C}" type="datetime1">
              <a:t>9/14/2026</a:t>
            </a:fld>
            <a:endParaRPr lang="en-GB"/>
          </a:p>
        </p:txBody>
      </p:sp>
      <p:sp>
        <p:nvSpPr>
          <p:cNvPr id="4" name="Footer Placeholder 3">
            <a:extLst>
              <a:ext uri="{FF2B5EF4-FFF2-40B4-BE49-F238E27FC236}">
                <a16:creationId xmlns:a16="http://schemas.microsoft.com/office/drawing/2014/main" id="{EDB27363-A939-F9EA-2AF5-F9A67C566158}"/>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5" name="Slide Number Placeholder 4">
            <a:extLst>
              <a:ext uri="{FF2B5EF4-FFF2-40B4-BE49-F238E27FC236}">
                <a16:creationId xmlns:a16="http://schemas.microsoft.com/office/drawing/2014/main" id="{045D8C88-B181-6F69-020B-FA39DF4DECC4}"/>
              </a:ext>
            </a:extLst>
          </p:cNvPr>
          <p:cNvSpPr>
            <a:spLocks noGrp="1"/>
          </p:cNvSpPr>
          <p:nvPr>
            <p:ph type="sldNum" sz="quarter" idx="12"/>
          </p:nvPr>
        </p:nvSpPr>
        <p:spPr/>
        <p:txBody>
          <a:bodyPr/>
          <a:lstStyle/>
          <a:p>
            <a:fld id="{F3740C8F-285E-BF48-9EE6-4B8E5CA14DDA}" type="slidenum">
              <a:rPr lang="en-GB"/>
              <a:pPr/>
              <a:t>‹#›</a:t>
            </a:fld>
            <a:endParaRPr lang="en-GB"/>
          </a:p>
        </p:txBody>
      </p:sp>
      <p:sp>
        <p:nvSpPr>
          <p:cNvPr id="6" name="Graphic 7">
            <a:extLst>
              <a:ext uri="{FF2B5EF4-FFF2-40B4-BE49-F238E27FC236}">
                <a16:creationId xmlns:a16="http://schemas.microsoft.com/office/drawing/2014/main" id="{7E32FF11-4504-A271-61CE-21AF5D1577EF}"/>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tx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2E7B0874-E1FD-002B-076D-C7F24F79D507}"/>
              </a:ext>
            </a:extLst>
          </p:cNvPr>
          <p:cNvSpPr>
            <a:spLocks noGrp="1"/>
          </p:cNvSpPr>
          <p:nvPr>
            <p:ph type="body" sz="quarter" idx="13"/>
          </p:nvPr>
        </p:nvSpPr>
        <p:spPr>
          <a:xfrm>
            <a:off x="763200" y="1418400"/>
            <a:ext cx="10666800" cy="540000"/>
          </a:xfrm>
        </p:spPr>
        <p:txBody>
          <a:bodyPr/>
          <a:lstStyle>
            <a:lvl1pPr>
              <a:defRPr>
                <a:solidFill>
                  <a:schemeClr val="tx1"/>
                </a:solidFill>
              </a:defRPr>
            </a:lvl1pPr>
          </a:lstStyle>
          <a:p>
            <a:pPr lvl="0"/>
            <a:r>
              <a:rPr lang="en-GB"/>
              <a:t>Click to edit Master text styles</a:t>
            </a:r>
          </a:p>
        </p:txBody>
      </p:sp>
      <p:sp>
        <p:nvSpPr>
          <p:cNvPr id="11" name="Text Placeholder 14">
            <a:extLst>
              <a:ext uri="{FF2B5EF4-FFF2-40B4-BE49-F238E27FC236}">
                <a16:creationId xmlns:a16="http://schemas.microsoft.com/office/drawing/2014/main" id="{DAE76B60-9628-9FAD-233C-BECCD4834036}"/>
              </a:ext>
            </a:extLst>
          </p:cNvPr>
          <p:cNvSpPr>
            <a:spLocks noGrp="1"/>
          </p:cNvSpPr>
          <p:nvPr>
            <p:ph type="body" sz="quarter" idx="18"/>
          </p:nvPr>
        </p:nvSpPr>
        <p:spPr>
          <a:xfrm>
            <a:off x="8119250" y="2286000"/>
            <a:ext cx="3301200" cy="243656"/>
          </a:xfrm>
        </p:spPr>
        <p:txBody>
          <a:bodyPr/>
          <a:lstStyle>
            <a:lvl1pPr marL="0" indent="0" algn="ctr">
              <a:lnSpc>
                <a:spcPts val="1920"/>
              </a:lnSpc>
              <a:spcBef>
                <a:spcPts val="850"/>
              </a:spcBef>
              <a:spcAft>
                <a:spcPts val="850"/>
              </a:spcAft>
              <a:buFontTx/>
              <a:buNone/>
              <a:defRPr sz="1600" b="1">
                <a:solidFill>
                  <a:schemeClr val="tx1"/>
                </a:solidFill>
                <a:latin typeface="DM Sans SemiBold" pitchFamily="2" charset="0"/>
              </a:defRPr>
            </a:lvl1pPr>
            <a:lvl2pPr marL="284400" indent="0">
              <a:lnSpc>
                <a:spcPts val="1440"/>
              </a:lnSpc>
              <a:spcAft>
                <a:spcPts val="850"/>
              </a:spcAft>
              <a:buFontTx/>
              <a:buNone/>
              <a:defRPr sz="1200">
                <a:solidFill>
                  <a:schemeClr val="tx1"/>
                </a:solidFill>
                <a:latin typeface="+mn-lt"/>
              </a:defRPr>
            </a:lvl2pPr>
            <a:lvl3pPr marL="284400" indent="-284400">
              <a:lnSpc>
                <a:spcPts val="1440"/>
              </a:lnSpc>
              <a:spcBef>
                <a:spcPts val="850"/>
              </a:spcBef>
              <a:spcAft>
                <a:spcPts val="850"/>
              </a:spcAft>
              <a:buFontTx/>
              <a:buBlip>
                <a:blip>
                  <a:extLst>
                    <a:ext uri="{96DAC541-7B7A-43D3-8B79-37D633B846F1}">
                      <asvg:svgBlip xmlns:asvg="http://schemas.microsoft.com/office/drawing/2016/SVG/main" r:embed="rId3"/>
                    </a:ext>
                  </a:extLst>
                </a:blip>
              </a:buBlip>
              <a:defRPr sz="1600" b="1"/>
            </a:lvl3pPr>
            <a:lvl4pPr marL="284400" indent="-284400">
              <a:lnSpc>
                <a:spcPts val="1440"/>
              </a:lnSpc>
              <a:spcBef>
                <a:spcPts val="850"/>
              </a:spcBef>
              <a:spcAft>
                <a:spcPts val="850"/>
              </a:spcAft>
              <a:buFontTx/>
              <a:buBlip>
                <a:blip>
                  <a:extLst>
                    <a:ext uri="{96DAC541-7B7A-43D3-8B79-37D633B846F1}">
                      <asvg:svgBlip xmlns:asvg="http://schemas.microsoft.com/office/drawing/2016/SVG/main" r:embed="rId4"/>
                    </a:ext>
                  </a:extLst>
                </a:blip>
              </a:buBlip>
              <a:defRPr sz="1600" b="1">
                <a:solidFill>
                  <a:schemeClr val="accent3"/>
                </a:solidFill>
              </a:defRPr>
            </a:lvl4pPr>
            <a:lvl5pPr marL="284400" indent="-284400">
              <a:lnSpc>
                <a:spcPts val="1440"/>
              </a:lnSpc>
              <a:spcBef>
                <a:spcPts val="850"/>
              </a:spcBef>
              <a:spcAft>
                <a:spcPts val="850"/>
              </a:spcAft>
              <a:buFontTx/>
              <a:buBlip>
                <a:blip>
                  <a:extLst>
                    <a:ext uri="{96DAC541-7B7A-43D3-8B79-37D633B846F1}">
                      <asvg:svgBlip xmlns:asvg="http://schemas.microsoft.com/office/drawing/2016/SVG/main" r:embed="rId5"/>
                    </a:ext>
                  </a:extLst>
                </a:blip>
              </a:buBlip>
              <a:defRPr sz="1600" b="1">
                <a:solidFill>
                  <a:schemeClr val="accent2"/>
                </a:solidFill>
              </a:defRPr>
            </a:lvl5pPr>
          </a:lstStyle>
          <a:p>
            <a:pPr lvl="0"/>
            <a:r>
              <a:rPr lang="en-GB" dirty="0"/>
              <a:t>Click to edit Master text styles</a:t>
            </a:r>
          </a:p>
        </p:txBody>
      </p:sp>
      <p:sp>
        <p:nvSpPr>
          <p:cNvPr id="8" name="Text Placeholder 14">
            <a:extLst>
              <a:ext uri="{FF2B5EF4-FFF2-40B4-BE49-F238E27FC236}">
                <a16:creationId xmlns:a16="http://schemas.microsoft.com/office/drawing/2014/main" id="{CEA0C867-8F7F-4BC0-8719-3694D15C381D}"/>
              </a:ext>
            </a:extLst>
          </p:cNvPr>
          <p:cNvSpPr>
            <a:spLocks noGrp="1"/>
          </p:cNvSpPr>
          <p:nvPr>
            <p:ph type="body" sz="quarter" idx="19"/>
          </p:nvPr>
        </p:nvSpPr>
        <p:spPr>
          <a:xfrm>
            <a:off x="771550" y="2286000"/>
            <a:ext cx="3301200" cy="2590453"/>
          </a:xfrm>
        </p:spPr>
        <p:txBody>
          <a:bodyPr/>
          <a:lstStyle>
            <a:lvl1pPr marL="378000" indent="-378000">
              <a:lnSpc>
                <a:spcPts val="1920"/>
              </a:lnSpc>
              <a:spcBef>
                <a:spcPts val="1440"/>
              </a:spcBef>
              <a:spcAft>
                <a:spcPts val="1440"/>
              </a:spcAft>
              <a:buSzPct val="150000"/>
              <a:buFontTx/>
              <a:buBlip>
                <a:blip>
                  <a:extLst>
                    <a:ext uri="{96DAC541-7B7A-43D3-8B79-37D633B846F1}">
                      <asvg:svgBlip xmlns:asvg="http://schemas.microsoft.com/office/drawing/2016/SVG/main" r:embed="rId6"/>
                    </a:ext>
                  </a:extLst>
                </a:blip>
              </a:buBlip>
              <a:defRPr sz="1600" b="0">
                <a:solidFill>
                  <a:schemeClr val="tx1"/>
                </a:solidFill>
                <a:latin typeface="DM Sans SemiBold" pitchFamily="2" charset="0"/>
              </a:defRPr>
            </a:lvl1pPr>
            <a:lvl2pPr marL="378000" indent="0">
              <a:lnSpc>
                <a:spcPts val="1440"/>
              </a:lnSpc>
              <a:spcAft>
                <a:spcPts val="850"/>
              </a:spcAft>
              <a:buFontTx/>
              <a:buNone/>
              <a:defRPr sz="1200">
                <a:solidFill>
                  <a:schemeClr val="tx1"/>
                </a:solidFill>
                <a:latin typeface="+mn-lt"/>
              </a:defRPr>
            </a:lvl2pPr>
            <a:lvl3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7"/>
                    </a:ext>
                  </a:extLst>
                </a:blip>
              </a:buBlip>
              <a:defRPr lang="en-GB" sz="1600" b="0" kern="1200" dirty="0">
                <a:solidFill>
                  <a:schemeClr val="tx1"/>
                </a:solidFill>
                <a:latin typeface="DM Sans SemiBold" pitchFamily="2" charset="0"/>
                <a:ea typeface="+mn-ea"/>
                <a:cs typeface="+mn-cs"/>
              </a:defRPr>
            </a:lvl3pPr>
            <a:lvl4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4"/>
                    </a:ext>
                  </a:extLst>
                </a:blip>
              </a:buBlip>
              <a:defRPr lang="en-GB" sz="1600" b="0" kern="1200" dirty="0">
                <a:solidFill>
                  <a:schemeClr val="tx1"/>
                </a:solidFill>
                <a:latin typeface="DM Sans SemiBold" pitchFamily="2" charset="0"/>
                <a:ea typeface="+mn-ea"/>
                <a:cs typeface="+mn-cs"/>
              </a:defRPr>
            </a:lvl4pPr>
            <a:lvl5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5"/>
                    </a:ext>
                  </a:extLst>
                </a:blip>
              </a:buBlip>
              <a:defRPr lang="en-GB" sz="1600" b="0" kern="1200" dirty="0">
                <a:solidFill>
                  <a:schemeClr val="tx1"/>
                </a:solidFill>
                <a:latin typeface="DM Sans SemiBold" pitchFamily="2" charset="0"/>
                <a:ea typeface="+mn-ea"/>
                <a:cs typeface="+mn-cs"/>
              </a:defRPr>
            </a:lvl5pPr>
          </a:lstStyle>
          <a:p>
            <a:pPr lvl="0"/>
            <a:r>
              <a:rPr lang="en-GB" dirty="0"/>
              <a:t>Click to edit Master text styles</a:t>
            </a:r>
          </a:p>
          <a:p>
            <a:pPr lvl="1"/>
            <a:r>
              <a:rPr lang="en-GB" dirty="0"/>
              <a:t>Second level</a:t>
            </a:r>
          </a:p>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6"/>
                    </a:ext>
                  </a:extLst>
                </a:blip>
              </a:buBlip>
            </a:pPr>
            <a:r>
              <a:rPr lang="en-GB" dirty="0"/>
              <a:t>Third level</a:t>
            </a:r>
          </a:p>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6"/>
                    </a:ext>
                  </a:extLst>
                </a:blip>
              </a:buBlip>
            </a:pPr>
            <a:r>
              <a:rPr lang="en-GB" dirty="0"/>
              <a:t>Fourth level</a:t>
            </a:r>
          </a:p>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6"/>
                    </a:ext>
                  </a:extLst>
                </a:blip>
              </a:buBlip>
            </a:pPr>
            <a:r>
              <a:rPr lang="en-GB" dirty="0"/>
              <a:t>Fifth level</a:t>
            </a:r>
          </a:p>
        </p:txBody>
      </p:sp>
      <p:sp>
        <p:nvSpPr>
          <p:cNvPr id="12" name="Text Placeholder 14">
            <a:extLst>
              <a:ext uri="{FF2B5EF4-FFF2-40B4-BE49-F238E27FC236}">
                <a16:creationId xmlns:a16="http://schemas.microsoft.com/office/drawing/2014/main" id="{36190AF8-1867-E293-7636-1D7C7869924C}"/>
              </a:ext>
            </a:extLst>
          </p:cNvPr>
          <p:cNvSpPr>
            <a:spLocks noGrp="1"/>
          </p:cNvSpPr>
          <p:nvPr>
            <p:ph type="body" sz="quarter" idx="20"/>
          </p:nvPr>
        </p:nvSpPr>
        <p:spPr>
          <a:xfrm>
            <a:off x="4448401" y="2286000"/>
            <a:ext cx="3301200" cy="2590453"/>
          </a:xfrm>
        </p:spPr>
        <p:txBody>
          <a:bodyPr/>
          <a:lstStyle>
            <a:lvl1pPr marL="378000" indent="-378000">
              <a:lnSpc>
                <a:spcPts val="1920"/>
              </a:lnSpc>
              <a:spcBef>
                <a:spcPts val="1440"/>
              </a:spcBef>
              <a:spcAft>
                <a:spcPts val="1440"/>
              </a:spcAft>
              <a:buSzPct val="150000"/>
              <a:buFontTx/>
              <a:buBlip>
                <a:blip>
                  <a:extLst>
                    <a:ext uri="{96DAC541-7B7A-43D3-8B79-37D633B846F1}">
                      <asvg:svgBlip xmlns:asvg="http://schemas.microsoft.com/office/drawing/2016/SVG/main" r:embed="rId6"/>
                    </a:ext>
                  </a:extLst>
                </a:blip>
              </a:buBlip>
              <a:defRPr sz="1600" b="0">
                <a:solidFill>
                  <a:schemeClr val="tx1"/>
                </a:solidFill>
                <a:latin typeface="DM Sans SemiBold" pitchFamily="2" charset="0"/>
              </a:defRPr>
            </a:lvl1pPr>
            <a:lvl2pPr marL="378000" indent="0">
              <a:lnSpc>
                <a:spcPts val="1440"/>
              </a:lnSpc>
              <a:spcAft>
                <a:spcPts val="850"/>
              </a:spcAft>
              <a:buFontTx/>
              <a:buNone/>
              <a:defRPr sz="1200">
                <a:solidFill>
                  <a:schemeClr val="tx1"/>
                </a:solidFill>
                <a:latin typeface="+mn-lt"/>
              </a:defRPr>
            </a:lvl2pPr>
            <a:lvl3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7"/>
                    </a:ext>
                  </a:extLst>
                </a:blip>
              </a:buBlip>
              <a:defRPr lang="en-GB" sz="1600" b="0" kern="1200" dirty="0">
                <a:solidFill>
                  <a:schemeClr val="tx1"/>
                </a:solidFill>
                <a:latin typeface="DM Sans SemiBold" pitchFamily="2" charset="0"/>
                <a:ea typeface="+mn-ea"/>
                <a:cs typeface="+mn-cs"/>
              </a:defRPr>
            </a:lvl3pPr>
            <a:lvl4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4"/>
                    </a:ext>
                  </a:extLst>
                </a:blip>
              </a:buBlip>
              <a:defRPr lang="en-GB" sz="1600" b="0" kern="1200" dirty="0">
                <a:solidFill>
                  <a:schemeClr val="tx1"/>
                </a:solidFill>
                <a:latin typeface="DM Sans SemiBold" pitchFamily="2" charset="0"/>
                <a:ea typeface="+mn-ea"/>
                <a:cs typeface="+mn-cs"/>
              </a:defRPr>
            </a:lvl4pPr>
            <a:lvl5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5"/>
                    </a:ext>
                  </a:extLst>
                </a:blip>
              </a:buBlip>
              <a:defRPr lang="en-GB" sz="1600" b="0" kern="1200" dirty="0">
                <a:solidFill>
                  <a:schemeClr val="tx1"/>
                </a:solidFill>
                <a:latin typeface="DM Sans SemiBold" pitchFamily="2" charset="0"/>
                <a:ea typeface="+mn-ea"/>
                <a:cs typeface="+mn-cs"/>
              </a:defRPr>
            </a:lvl5pPr>
          </a:lstStyle>
          <a:p>
            <a:pPr lvl="0"/>
            <a:r>
              <a:rPr lang="en-GB" dirty="0"/>
              <a:t>Click to edit Master text styles</a:t>
            </a:r>
          </a:p>
          <a:p>
            <a:pPr lvl="1"/>
            <a:r>
              <a:rPr lang="en-GB" dirty="0"/>
              <a:t>Second level</a:t>
            </a:r>
          </a:p>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6"/>
                    </a:ext>
                  </a:extLst>
                </a:blip>
              </a:buBlip>
            </a:pPr>
            <a:r>
              <a:rPr lang="en-GB" dirty="0"/>
              <a:t>Third level</a:t>
            </a:r>
          </a:p>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6"/>
                    </a:ext>
                  </a:extLst>
                </a:blip>
              </a:buBlip>
            </a:pPr>
            <a:r>
              <a:rPr lang="en-GB" dirty="0"/>
              <a:t>Fourth level</a:t>
            </a:r>
          </a:p>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6"/>
                    </a:ext>
                  </a:extLst>
                </a:blip>
              </a:buBlip>
            </a:pPr>
            <a:r>
              <a:rPr lang="en-GB" dirty="0"/>
              <a:t>Fifth level</a:t>
            </a:r>
          </a:p>
        </p:txBody>
      </p:sp>
      <p:sp>
        <p:nvSpPr>
          <p:cNvPr id="14" name="Chart Placeholder 11">
            <a:extLst>
              <a:ext uri="{FF2B5EF4-FFF2-40B4-BE49-F238E27FC236}">
                <a16:creationId xmlns:a16="http://schemas.microsoft.com/office/drawing/2014/main" id="{027479E6-776B-CAD5-4CB8-17032CD16D0F}"/>
              </a:ext>
            </a:extLst>
          </p:cNvPr>
          <p:cNvSpPr>
            <a:spLocks noGrp="1"/>
          </p:cNvSpPr>
          <p:nvPr>
            <p:ph type="chart" sz="quarter" idx="21"/>
          </p:nvPr>
        </p:nvSpPr>
        <p:spPr>
          <a:xfrm>
            <a:off x="8119800" y="2668745"/>
            <a:ext cx="3319200" cy="3319200"/>
          </a:xfrm>
        </p:spPr>
        <p:txBody>
          <a:bodyPr/>
          <a:lstStyle/>
          <a:p>
            <a:r>
              <a:rPr lang="en-GB" dirty="0"/>
              <a:t>Click icon to add chart</a:t>
            </a:r>
          </a:p>
        </p:txBody>
      </p:sp>
    </p:spTree>
    <p:extLst>
      <p:ext uri="{BB962C8B-B14F-4D97-AF65-F5344CB8AC3E}">
        <p14:creationId xmlns:p14="http://schemas.microsoft.com/office/powerpoint/2010/main" val="3419031454"/>
      </p:ext>
    </p:extLst>
  </p:cSld>
  <p:clrMapOvr>
    <a:masterClrMapping/>
  </p:clrMapOvr>
  <p:extLst>
    <p:ext uri="{DCECCB84-F9BA-43D5-87BE-67443E8EF086}">
      <p15:sldGuideLst xmlns:p15="http://schemas.microsoft.com/office/powerpoint/2012/main">
        <p15:guide id="1" orient="horz" pos="3861" userDrawn="1">
          <p15:clr>
            <a:srgbClr val="FBAE40"/>
          </p15:clr>
        </p15:guide>
        <p15:guide id="2" pos="5314" userDrawn="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8" name="Graphic 11">
            <a:extLst>
              <a:ext uri="{FF2B5EF4-FFF2-40B4-BE49-F238E27FC236}">
                <a16:creationId xmlns:a16="http://schemas.microsoft.com/office/drawing/2014/main" id="{E1AC56E5-336C-1901-E318-68A254D96683}"/>
              </a:ext>
            </a:extLst>
          </p:cNvPr>
          <p:cNvSpPr/>
          <p:nvPr userDrawn="1"/>
        </p:nvSpPr>
        <p:spPr>
          <a:xfrm>
            <a:off x="11540400" y="62064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rgbClr val="E1CD5E"/>
          </a:solidFill>
          <a:ln w="9231" cap="flat">
            <a:noFill/>
            <a:prstDash val="solid"/>
            <a:miter/>
          </a:ln>
        </p:spPr>
        <p:txBody>
          <a:bodyPr/>
          <a:lstStyle/>
          <a:p>
            <a:endParaRPr lang="en-GB"/>
          </a:p>
        </p:txBody>
      </p:sp>
      <p:sp>
        <p:nvSpPr>
          <p:cNvPr id="2" name="Title 1">
            <a:extLst>
              <a:ext uri="{FF2B5EF4-FFF2-40B4-BE49-F238E27FC236}">
                <a16:creationId xmlns:a16="http://schemas.microsoft.com/office/drawing/2014/main" id="{0F85E4A3-9774-4B3F-85D3-C3475C31E84B}"/>
              </a:ext>
            </a:extLst>
          </p:cNvPr>
          <p:cNvSpPr>
            <a:spLocks noGrp="1"/>
          </p:cNvSpPr>
          <p:nvPr>
            <p:ph type="title"/>
          </p:nvPr>
        </p:nvSpPr>
        <p:spPr>
          <a:xfrm>
            <a:off x="763201" y="763200"/>
            <a:ext cx="10665599" cy="540000"/>
          </a:xfrm>
        </p:spPr>
        <p:txBody>
          <a:bodyPr/>
          <a:lstStyle/>
          <a:p>
            <a:r>
              <a:rPr lang="en-GB"/>
              <a:t>Click to edit Master title style</a:t>
            </a:r>
          </a:p>
        </p:txBody>
      </p:sp>
      <p:sp>
        <p:nvSpPr>
          <p:cNvPr id="3" name="Date Placeholder 2">
            <a:extLst>
              <a:ext uri="{FF2B5EF4-FFF2-40B4-BE49-F238E27FC236}">
                <a16:creationId xmlns:a16="http://schemas.microsoft.com/office/drawing/2014/main" id="{7B4991A1-4905-8138-6DF9-D12409BC7544}"/>
              </a:ext>
            </a:extLst>
          </p:cNvPr>
          <p:cNvSpPr>
            <a:spLocks noGrp="1"/>
          </p:cNvSpPr>
          <p:nvPr>
            <p:ph type="dt" sz="half" idx="10"/>
          </p:nvPr>
        </p:nvSpPr>
        <p:spPr/>
        <p:txBody>
          <a:bodyPr/>
          <a:lstStyle/>
          <a:p>
            <a:pPr algn="r"/>
            <a:fld id="{09334EE1-AA7B-5C44-8DF9-F8E5C831B547}" type="datetime1">
              <a:t>9/14/2026</a:t>
            </a:fld>
            <a:endParaRPr lang="en-GB"/>
          </a:p>
        </p:txBody>
      </p:sp>
      <p:sp>
        <p:nvSpPr>
          <p:cNvPr id="4" name="Footer Placeholder 3">
            <a:extLst>
              <a:ext uri="{FF2B5EF4-FFF2-40B4-BE49-F238E27FC236}">
                <a16:creationId xmlns:a16="http://schemas.microsoft.com/office/drawing/2014/main" id="{EDB27363-A939-F9EA-2AF5-F9A67C566158}"/>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5" name="Slide Number Placeholder 4">
            <a:extLst>
              <a:ext uri="{FF2B5EF4-FFF2-40B4-BE49-F238E27FC236}">
                <a16:creationId xmlns:a16="http://schemas.microsoft.com/office/drawing/2014/main" id="{045D8C88-B181-6F69-020B-FA39DF4DECC4}"/>
              </a:ext>
            </a:extLst>
          </p:cNvPr>
          <p:cNvSpPr>
            <a:spLocks noGrp="1"/>
          </p:cNvSpPr>
          <p:nvPr>
            <p:ph type="sldNum" sz="quarter" idx="12"/>
          </p:nvPr>
        </p:nvSpPr>
        <p:spPr/>
        <p:txBody>
          <a:bodyPr/>
          <a:lstStyle/>
          <a:p>
            <a:fld id="{F3740C8F-285E-BF48-9EE6-4B8E5CA14DDA}" type="slidenum">
              <a:rPr lang="en-GB"/>
              <a:pPr/>
              <a:t>‹#›</a:t>
            </a:fld>
            <a:endParaRPr lang="en-GB"/>
          </a:p>
        </p:txBody>
      </p:sp>
      <p:sp>
        <p:nvSpPr>
          <p:cNvPr id="6" name="Graphic 7">
            <a:extLst>
              <a:ext uri="{FF2B5EF4-FFF2-40B4-BE49-F238E27FC236}">
                <a16:creationId xmlns:a16="http://schemas.microsoft.com/office/drawing/2014/main" id="{7E32FF11-4504-A271-61CE-21AF5D1577EF}"/>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tx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2E7B0874-E1FD-002B-076D-C7F24F79D507}"/>
              </a:ext>
            </a:extLst>
          </p:cNvPr>
          <p:cNvSpPr>
            <a:spLocks noGrp="1"/>
          </p:cNvSpPr>
          <p:nvPr>
            <p:ph type="body" sz="quarter" idx="13"/>
          </p:nvPr>
        </p:nvSpPr>
        <p:spPr>
          <a:xfrm>
            <a:off x="763200" y="1418400"/>
            <a:ext cx="10666800" cy="540000"/>
          </a:xfrm>
        </p:spPr>
        <p:txBody>
          <a:bodyPr/>
          <a:lstStyle/>
          <a:p>
            <a:pPr lvl="0"/>
            <a:r>
              <a:rPr lang="en-GB"/>
              <a:t>Click to edit Master text styles</a:t>
            </a:r>
          </a:p>
        </p:txBody>
      </p:sp>
      <p:sp>
        <p:nvSpPr>
          <p:cNvPr id="9" name="Text Placeholder 14">
            <a:extLst>
              <a:ext uri="{FF2B5EF4-FFF2-40B4-BE49-F238E27FC236}">
                <a16:creationId xmlns:a16="http://schemas.microsoft.com/office/drawing/2014/main" id="{4F412EAB-1E8C-E11C-849B-70BD17E8E6C1}"/>
              </a:ext>
            </a:extLst>
          </p:cNvPr>
          <p:cNvSpPr>
            <a:spLocks noGrp="1"/>
          </p:cNvSpPr>
          <p:nvPr>
            <p:ph type="body" sz="quarter" idx="19"/>
          </p:nvPr>
        </p:nvSpPr>
        <p:spPr>
          <a:xfrm>
            <a:off x="975600" y="2379600"/>
            <a:ext cx="1620000" cy="2192908"/>
          </a:xfrm>
        </p:spPr>
        <p:txBody>
          <a:bodyPr/>
          <a:lstStyle>
            <a:lvl1pPr marL="0" indent="0" algn="l">
              <a:lnSpc>
                <a:spcPts val="1920"/>
              </a:lnSpc>
              <a:spcBef>
                <a:spcPts val="0"/>
              </a:spcBef>
              <a:spcAft>
                <a:spcPts val="1440"/>
              </a:spcAft>
              <a:buSzPct val="150000"/>
              <a:buFontTx/>
              <a:buNone/>
              <a:defRPr sz="1600" b="0">
                <a:solidFill>
                  <a:schemeClr val="tx2">
                    <a:lumMod val="60000"/>
                    <a:lumOff val="40000"/>
                  </a:schemeClr>
                </a:solidFill>
                <a:latin typeface="DM Sans SemiBold" pitchFamily="2" charset="0"/>
              </a:defRPr>
            </a:lvl1pPr>
            <a:lvl2pPr marL="0" indent="0" algn="l">
              <a:lnSpc>
                <a:spcPts val="1800"/>
              </a:lnSpc>
              <a:spcAft>
                <a:spcPts val="1440"/>
              </a:spcAft>
              <a:buFontTx/>
              <a:buNone/>
              <a:defRPr sz="1200">
                <a:solidFill>
                  <a:schemeClr val="tx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tx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2"/>
                    </a:ext>
                  </a:extLst>
                </a:blip>
              </a:buBlip>
              <a:defRPr sz="1200" b="0">
                <a:solidFill>
                  <a:schemeClr val="tx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2"/>
                    </a:ext>
                  </a:extLst>
                </a:blip>
              </a:buBlip>
              <a:defRPr sz="95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4" name="Graphic 11">
            <a:extLst>
              <a:ext uri="{FF2B5EF4-FFF2-40B4-BE49-F238E27FC236}">
                <a16:creationId xmlns:a16="http://schemas.microsoft.com/office/drawing/2014/main" id="{2C3E3D17-789D-725D-F13A-B64B61B3141C}"/>
              </a:ext>
            </a:extLst>
          </p:cNvPr>
          <p:cNvSpPr>
            <a:spLocks noChangeAspect="1"/>
          </p:cNvSpPr>
          <p:nvPr/>
        </p:nvSpPr>
        <p:spPr>
          <a:xfrm>
            <a:off x="7632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tx2">
              <a:lumMod val="60000"/>
              <a:lumOff val="40000"/>
            </a:schemeClr>
          </a:solidFill>
          <a:ln w="8096" cap="flat">
            <a:noFill/>
            <a:prstDash val="solid"/>
            <a:miter/>
          </a:ln>
        </p:spPr>
        <p:txBody>
          <a:bodyPr/>
          <a:lstStyle/>
          <a:p>
            <a:endParaRPr lang="en-GB"/>
          </a:p>
        </p:txBody>
      </p:sp>
      <p:sp>
        <p:nvSpPr>
          <p:cNvPr id="15" name="Text Placeholder 14">
            <a:extLst>
              <a:ext uri="{FF2B5EF4-FFF2-40B4-BE49-F238E27FC236}">
                <a16:creationId xmlns:a16="http://schemas.microsoft.com/office/drawing/2014/main" id="{ABA52ED0-9017-76B5-DC71-EAAEBFB24CD7}"/>
              </a:ext>
            </a:extLst>
          </p:cNvPr>
          <p:cNvSpPr>
            <a:spLocks noGrp="1"/>
          </p:cNvSpPr>
          <p:nvPr>
            <p:ph type="body" sz="quarter" idx="20"/>
          </p:nvPr>
        </p:nvSpPr>
        <p:spPr>
          <a:xfrm>
            <a:off x="3183900" y="2379600"/>
            <a:ext cx="1620000" cy="2192908"/>
          </a:xfrm>
        </p:spPr>
        <p:txBody>
          <a:bodyPr/>
          <a:lstStyle>
            <a:lvl1pPr marL="0" indent="0" algn="l">
              <a:lnSpc>
                <a:spcPts val="1920"/>
              </a:lnSpc>
              <a:spcBef>
                <a:spcPts val="0"/>
              </a:spcBef>
              <a:spcAft>
                <a:spcPts val="1440"/>
              </a:spcAft>
              <a:buSzPct val="150000"/>
              <a:buFontTx/>
              <a:buNone/>
              <a:defRPr sz="1600" b="0">
                <a:solidFill>
                  <a:schemeClr val="accent2"/>
                </a:solidFill>
                <a:latin typeface="DM Sans SemiBold" pitchFamily="2" charset="0"/>
              </a:defRPr>
            </a:lvl1pPr>
            <a:lvl2pPr marL="0" indent="0" algn="l">
              <a:lnSpc>
                <a:spcPts val="1800"/>
              </a:lnSpc>
              <a:spcAft>
                <a:spcPts val="1440"/>
              </a:spcAft>
              <a:buFontTx/>
              <a:buNone/>
              <a:defRPr sz="1200">
                <a:solidFill>
                  <a:schemeClr val="tx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tx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1200" b="0">
                <a:solidFill>
                  <a:schemeClr val="tx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95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6" name="Graphic 11">
            <a:extLst>
              <a:ext uri="{FF2B5EF4-FFF2-40B4-BE49-F238E27FC236}">
                <a16:creationId xmlns:a16="http://schemas.microsoft.com/office/drawing/2014/main" id="{376028B3-C1D0-FD3D-3CE9-1E7835F4D032}"/>
              </a:ext>
            </a:extLst>
          </p:cNvPr>
          <p:cNvSpPr>
            <a:spLocks noChangeAspect="1"/>
          </p:cNvSpPr>
          <p:nvPr userDrawn="1"/>
        </p:nvSpPr>
        <p:spPr>
          <a:xfrm>
            <a:off x="29715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2"/>
          </a:solidFill>
          <a:ln w="8096" cap="flat">
            <a:noFill/>
            <a:prstDash val="solid"/>
            <a:miter/>
          </a:ln>
        </p:spPr>
        <p:txBody>
          <a:bodyPr/>
          <a:lstStyle/>
          <a:p>
            <a:endParaRPr lang="en-GB"/>
          </a:p>
        </p:txBody>
      </p:sp>
      <p:sp>
        <p:nvSpPr>
          <p:cNvPr id="17" name="Text Placeholder 14">
            <a:extLst>
              <a:ext uri="{FF2B5EF4-FFF2-40B4-BE49-F238E27FC236}">
                <a16:creationId xmlns:a16="http://schemas.microsoft.com/office/drawing/2014/main" id="{6F1F57FA-F957-46E3-2F1D-467E51541A6A}"/>
              </a:ext>
            </a:extLst>
          </p:cNvPr>
          <p:cNvSpPr>
            <a:spLocks noGrp="1"/>
          </p:cNvSpPr>
          <p:nvPr>
            <p:ph type="body" sz="quarter" idx="21"/>
          </p:nvPr>
        </p:nvSpPr>
        <p:spPr>
          <a:xfrm>
            <a:off x="5392200" y="2379600"/>
            <a:ext cx="1620000" cy="2192908"/>
          </a:xfrm>
        </p:spPr>
        <p:txBody>
          <a:bodyPr/>
          <a:lstStyle>
            <a:lvl1pPr marL="0" indent="0" algn="l">
              <a:lnSpc>
                <a:spcPts val="1920"/>
              </a:lnSpc>
              <a:spcBef>
                <a:spcPts val="0"/>
              </a:spcBef>
              <a:spcAft>
                <a:spcPts val="1440"/>
              </a:spcAft>
              <a:buSzPct val="150000"/>
              <a:buFontTx/>
              <a:buNone/>
              <a:defRPr sz="1600" b="0">
                <a:solidFill>
                  <a:schemeClr val="accent1">
                    <a:lumMod val="75000"/>
                  </a:schemeClr>
                </a:solidFill>
                <a:latin typeface="DM Sans SemiBold" pitchFamily="2" charset="0"/>
              </a:defRPr>
            </a:lvl1pPr>
            <a:lvl2pPr marL="0" indent="0" algn="l">
              <a:lnSpc>
                <a:spcPts val="1800"/>
              </a:lnSpc>
              <a:spcAft>
                <a:spcPts val="1440"/>
              </a:spcAft>
              <a:buFontTx/>
              <a:buNone/>
              <a:defRPr sz="1200">
                <a:solidFill>
                  <a:schemeClr val="tx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tx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4"/>
                    </a:ext>
                  </a:extLst>
                </a:blip>
              </a:buBlip>
              <a:defRPr sz="1200" b="0">
                <a:solidFill>
                  <a:schemeClr val="tx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4"/>
                    </a:ext>
                  </a:extLst>
                </a:blip>
              </a:buBlip>
              <a:defRPr sz="95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8" name="Graphic 11">
            <a:extLst>
              <a:ext uri="{FF2B5EF4-FFF2-40B4-BE49-F238E27FC236}">
                <a16:creationId xmlns:a16="http://schemas.microsoft.com/office/drawing/2014/main" id="{BFA48EEB-6F4E-C83E-6875-53E2E69A65F5}"/>
              </a:ext>
            </a:extLst>
          </p:cNvPr>
          <p:cNvSpPr>
            <a:spLocks noChangeAspect="1"/>
          </p:cNvSpPr>
          <p:nvPr userDrawn="1"/>
        </p:nvSpPr>
        <p:spPr>
          <a:xfrm>
            <a:off x="51798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1"/>
          </a:solidFill>
          <a:ln w="8096" cap="flat">
            <a:noFill/>
            <a:prstDash val="solid"/>
            <a:miter/>
          </a:ln>
        </p:spPr>
        <p:txBody>
          <a:bodyPr/>
          <a:lstStyle/>
          <a:p>
            <a:endParaRPr lang="en-GB"/>
          </a:p>
        </p:txBody>
      </p:sp>
      <p:sp>
        <p:nvSpPr>
          <p:cNvPr id="19" name="Text Placeholder 14">
            <a:extLst>
              <a:ext uri="{FF2B5EF4-FFF2-40B4-BE49-F238E27FC236}">
                <a16:creationId xmlns:a16="http://schemas.microsoft.com/office/drawing/2014/main" id="{934E70CB-6DE0-B49D-46AA-F0677E323F1F}"/>
              </a:ext>
            </a:extLst>
          </p:cNvPr>
          <p:cNvSpPr>
            <a:spLocks noGrp="1"/>
          </p:cNvSpPr>
          <p:nvPr>
            <p:ph type="body" sz="quarter" idx="22"/>
          </p:nvPr>
        </p:nvSpPr>
        <p:spPr>
          <a:xfrm>
            <a:off x="7600500" y="2379600"/>
            <a:ext cx="1620000" cy="2192908"/>
          </a:xfrm>
        </p:spPr>
        <p:txBody>
          <a:bodyPr/>
          <a:lstStyle>
            <a:lvl1pPr marL="0" indent="0" algn="l">
              <a:lnSpc>
                <a:spcPts val="1920"/>
              </a:lnSpc>
              <a:spcBef>
                <a:spcPts val="0"/>
              </a:spcBef>
              <a:spcAft>
                <a:spcPts val="1440"/>
              </a:spcAft>
              <a:buSzPct val="150000"/>
              <a:buFontTx/>
              <a:buNone/>
              <a:defRPr sz="1600" b="0">
                <a:solidFill>
                  <a:schemeClr val="accent3"/>
                </a:solidFill>
                <a:latin typeface="DM Sans SemiBold" pitchFamily="2" charset="0"/>
              </a:defRPr>
            </a:lvl1pPr>
            <a:lvl2pPr marL="0" indent="0" algn="l">
              <a:lnSpc>
                <a:spcPts val="1800"/>
              </a:lnSpc>
              <a:spcAft>
                <a:spcPts val="1440"/>
              </a:spcAft>
              <a:buFontTx/>
              <a:buNone/>
              <a:defRPr sz="1200">
                <a:solidFill>
                  <a:schemeClr val="tx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tx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5"/>
                    </a:ext>
                  </a:extLst>
                </a:blip>
              </a:buBlip>
              <a:defRPr sz="1200" b="0">
                <a:solidFill>
                  <a:schemeClr val="tx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5"/>
                    </a:ext>
                  </a:extLst>
                </a:blip>
              </a:buBlip>
              <a:defRPr sz="95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0" name="Graphic 11">
            <a:extLst>
              <a:ext uri="{FF2B5EF4-FFF2-40B4-BE49-F238E27FC236}">
                <a16:creationId xmlns:a16="http://schemas.microsoft.com/office/drawing/2014/main" id="{E1CAC288-03DF-5D21-540A-8898D3E88C49}"/>
              </a:ext>
            </a:extLst>
          </p:cNvPr>
          <p:cNvSpPr>
            <a:spLocks noChangeAspect="1"/>
          </p:cNvSpPr>
          <p:nvPr userDrawn="1"/>
        </p:nvSpPr>
        <p:spPr>
          <a:xfrm>
            <a:off x="73881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3"/>
          </a:solidFill>
          <a:ln w="8096" cap="flat">
            <a:noFill/>
            <a:prstDash val="solid"/>
            <a:miter/>
          </a:ln>
        </p:spPr>
        <p:txBody>
          <a:bodyPr/>
          <a:lstStyle/>
          <a:p>
            <a:endParaRPr lang="en-GB"/>
          </a:p>
        </p:txBody>
      </p:sp>
      <p:sp>
        <p:nvSpPr>
          <p:cNvPr id="21" name="Text Placeholder 14">
            <a:extLst>
              <a:ext uri="{FF2B5EF4-FFF2-40B4-BE49-F238E27FC236}">
                <a16:creationId xmlns:a16="http://schemas.microsoft.com/office/drawing/2014/main" id="{86D23983-A281-4219-F540-7D44E22E0501}"/>
              </a:ext>
            </a:extLst>
          </p:cNvPr>
          <p:cNvSpPr>
            <a:spLocks noGrp="1"/>
          </p:cNvSpPr>
          <p:nvPr>
            <p:ph type="body" sz="quarter" idx="23"/>
          </p:nvPr>
        </p:nvSpPr>
        <p:spPr>
          <a:xfrm>
            <a:off x="9808800" y="2379600"/>
            <a:ext cx="1620000" cy="2192908"/>
          </a:xfrm>
        </p:spPr>
        <p:txBody>
          <a:bodyPr/>
          <a:lstStyle>
            <a:lvl1pPr marL="0" indent="0" algn="l">
              <a:lnSpc>
                <a:spcPts val="1920"/>
              </a:lnSpc>
              <a:spcBef>
                <a:spcPts val="0"/>
              </a:spcBef>
              <a:spcAft>
                <a:spcPts val="1440"/>
              </a:spcAft>
              <a:buSzPct val="150000"/>
              <a:buFontTx/>
              <a:buNone/>
              <a:defRPr sz="1600" b="0">
                <a:solidFill>
                  <a:schemeClr val="tx1"/>
                </a:solidFill>
                <a:latin typeface="DM Sans SemiBold" pitchFamily="2" charset="0"/>
              </a:defRPr>
            </a:lvl1pPr>
            <a:lvl2pPr marL="0" indent="0" algn="l">
              <a:lnSpc>
                <a:spcPts val="1800"/>
              </a:lnSpc>
              <a:spcAft>
                <a:spcPts val="1440"/>
              </a:spcAft>
              <a:buFontTx/>
              <a:buNone/>
              <a:defRPr sz="1200">
                <a:solidFill>
                  <a:schemeClr val="tx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tx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6"/>
                    </a:ext>
                  </a:extLst>
                </a:blip>
              </a:buBlip>
              <a:defRPr sz="1200" b="0">
                <a:solidFill>
                  <a:schemeClr val="tx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6"/>
                    </a:ext>
                  </a:extLst>
                </a:blip>
              </a:buBlip>
              <a:defRPr sz="950" b="0">
                <a:solidFill>
                  <a:schemeClr val="tx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2" name="Graphic 11">
            <a:extLst>
              <a:ext uri="{FF2B5EF4-FFF2-40B4-BE49-F238E27FC236}">
                <a16:creationId xmlns:a16="http://schemas.microsoft.com/office/drawing/2014/main" id="{A6DC44C8-3F18-A3E0-B666-15063F310953}"/>
              </a:ext>
            </a:extLst>
          </p:cNvPr>
          <p:cNvSpPr>
            <a:spLocks noChangeAspect="1"/>
          </p:cNvSpPr>
          <p:nvPr userDrawn="1"/>
        </p:nvSpPr>
        <p:spPr>
          <a:xfrm>
            <a:off x="95964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tx1"/>
          </a:solidFill>
          <a:ln w="8096" cap="flat">
            <a:noFill/>
            <a:prstDash val="solid"/>
            <a:miter/>
          </a:ln>
        </p:spPr>
        <p:txBody>
          <a:bodyPr/>
          <a:lstStyle/>
          <a:p>
            <a:endParaRPr lang="en-GB"/>
          </a:p>
        </p:txBody>
      </p:sp>
      <p:sp>
        <p:nvSpPr>
          <p:cNvPr id="11" name="Graphic 11">
            <a:extLst>
              <a:ext uri="{FF2B5EF4-FFF2-40B4-BE49-F238E27FC236}">
                <a16:creationId xmlns:a16="http://schemas.microsoft.com/office/drawing/2014/main" id="{E9F70891-5719-2F85-F624-45C60E6B0895}"/>
              </a:ext>
            </a:extLst>
          </p:cNvPr>
          <p:cNvSpPr/>
          <p:nvPr userDrawn="1"/>
        </p:nvSpPr>
        <p:spPr>
          <a:xfrm>
            <a:off x="111600" y="1116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bg2"/>
          </a:solidFill>
          <a:ln w="9231" cap="flat">
            <a:noFill/>
            <a:prstDash val="solid"/>
            <a:miter/>
          </a:ln>
        </p:spPr>
        <p:txBody>
          <a:bodyPr/>
          <a:lstStyle/>
          <a:p>
            <a:endParaRPr lang="en-GB"/>
          </a:p>
        </p:txBody>
      </p:sp>
    </p:spTree>
    <p:extLst>
      <p:ext uri="{BB962C8B-B14F-4D97-AF65-F5344CB8AC3E}">
        <p14:creationId xmlns:p14="http://schemas.microsoft.com/office/powerpoint/2010/main" val="2847413626"/>
      </p:ext>
    </p:extLst>
  </p:cSld>
  <p:clrMapOvr>
    <a:masterClrMapping/>
  </p:clrMapOvr>
  <p:extLst>
    <p:ext uri="{DCECCB84-F9BA-43D5-87BE-67443E8EF086}">
      <p15:sldGuideLst xmlns:p15="http://schemas.microsoft.com/office/powerpoint/2012/main">
        <p15:guide id="1" orient="horz" pos="3861" userDrawn="1">
          <p15:clr>
            <a:srgbClr val="FBAE40"/>
          </p15:clr>
        </p15:guide>
        <p15:guide id="2" pos="5314"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Agenda Photo Ver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5E4A3-9774-4B3F-85D3-C3475C31E84B}"/>
              </a:ext>
            </a:extLst>
          </p:cNvPr>
          <p:cNvSpPr>
            <a:spLocks noGrp="1"/>
          </p:cNvSpPr>
          <p:nvPr>
            <p:ph type="title"/>
          </p:nvPr>
        </p:nvSpPr>
        <p:spPr>
          <a:xfrm>
            <a:off x="763201" y="763200"/>
            <a:ext cx="10665599" cy="540000"/>
          </a:xfrm>
        </p:spPr>
        <p:txBody>
          <a:bodyPr/>
          <a:lstStyle/>
          <a:p>
            <a:r>
              <a:rPr lang="en-GB"/>
              <a:t>Click to edit Master title style</a:t>
            </a:r>
          </a:p>
        </p:txBody>
      </p:sp>
      <p:sp>
        <p:nvSpPr>
          <p:cNvPr id="3" name="Date Placeholder 2">
            <a:extLst>
              <a:ext uri="{FF2B5EF4-FFF2-40B4-BE49-F238E27FC236}">
                <a16:creationId xmlns:a16="http://schemas.microsoft.com/office/drawing/2014/main" id="{7B4991A1-4905-8138-6DF9-D12409BC7544}"/>
              </a:ext>
            </a:extLst>
          </p:cNvPr>
          <p:cNvSpPr>
            <a:spLocks noGrp="1"/>
          </p:cNvSpPr>
          <p:nvPr>
            <p:ph type="dt" sz="half" idx="10"/>
          </p:nvPr>
        </p:nvSpPr>
        <p:spPr/>
        <p:txBody>
          <a:bodyPr/>
          <a:lstStyle/>
          <a:p>
            <a:pPr algn="r"/>
            <a:fld id="{9AA3DDD3-0C74-4E46-BF3A-963C21B3529E}" type="datetime1">
              <a:t>9/14/2026</a:t>
            </a:fld>
            <a:endParaRPr lang="en-GB"/>
          </a:p>
        </p:txBody>
      </p:sp>
      <p:sp>
        <p:nvSpPr>
          <p:cNvPr id="4" name="Footer Placeholder 3">
            <a:extLst>
              <a:ext uri="{FF2B5EF4-FFF2-40B4-BE49-F238E27FC236}">
                <a16:creationId xmlns:a16="http://schemas.microsoft.com/office/drawing/2014/main" id="{EDB27363-A939-F9EA-2AF5-F9A67C566158}"/>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5" name="Slide Number Placeholder 4">
            <a:extLst>
              <a:ext uri="{FF2B5EF4-FFF2-40B4-BE49-F238E27FC236}">
                <a16:creationId xmlns:a16="http://schemas.microsoft.com/office/drawing/2014/main" id="{045D8C88-B181-6F69-020B-FA39DF4DECC4}"/>
              </a:ext>
            </a:extLst>
          </p:cNvPr>
          <p:cNvSpPr>
            <a:spLocks noGrp="1"/>
          </p:cNvSpPr>
          <p:nvPr>
            <p:ph type="sldNum" sz="quarter" idx="12"/>
          </p:nvPr>
        </p:nvSpPr>
        <p:spPr/>
        <p:txBody>
          <a:bodyPr/>
          <a:lstStyle/>
          <a:p>
            <a:fld id="{F3740C8F-285E-BF48-9EE6-4B8E5CA14DDA}" type="slidenum">
              <a:rPr lang="en-GB"/>
              <a:pPr/>
              <a:t>‹#›</a:t>
            </a:fld>
            <a:endParaRPr lang="en-GB"/>
          </a:p>
        </p:txBody>
      </p:sp>
      <p:sp>
        <p:nvSpPr>
          <p:cNvPr id="6" name="Graphic 7">
            <a:extLst>
              <a:ext uri="{FF2B5EF4-FFF2-40B4-BE49-F238E27FC236}">
                <a16:creationId xmlns:a16="http://schemas.microsoft.com/office/drawing/2014/main" id="{7E32FF11-4504-A271-61CE-21AF5D1577EF}"/>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tx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2E7B0874-E1FD-002B-076D-C7F24F79D507}"/>
              </a:ext>
            </a:extLst>
          </p:cNvPr>
          <p:cNvSpPr>
            <a:spLocks noGrp="1"/>
          </p:cNvSpPr>
          <p:nvPr>
            <p:ph type="body" sz="quarter" idx="13"/>
          </p:nvPr>
        </p:nvSpPr>
        <p:spPr>
          <a:xfrm>
            <a:off x="763200" y="1418400"/>
            <a:ext cx="10666800" cy="540000"/>
          </a:xfrm>
        </p:spPr>
        <p:txBody>
          <a:bodyPr/>
          <a:lstStyle/>
          <a:p>
            <a:pPr lvl="0"/>
            <a:r>
              <a:rPr lang="en-GB"/>
              <a:t>Click to edit Master text styles</a:t>
            </a:r>
          </a:p>
        </p:txBody>
      </p:sp>
      <p:sp>
        <p:nvSpPr>
          <p:cNvPr id="9" name="Text Placeholder 14">
            <a:extLst>
              <a:ext uri="{FF2B5EF4-FFF2-40B4-BE49-F238E27FC236}">
                <a16:creationId xmlns:a16="http://schemas.microsoft.com/office/drawing/2014/main" id="{4F412EAB-1E8C-E11C-849B-70BD17E8E6C1}"/>
              </a:ext>
            </a:extLst>
          </p:cNvPr>
          <p:cNvSpPr>
            <a:spLocks noGrp="1"/>
          </p:cNvSpPr>
          <p:nvPr>
            <p:ph type="body" sz="quarter" idx="19"/>
          </p:nvPr>
        </p:nvSpPr>
        <p:spPr>
          <a:xfrm>
            <a:off x="975600" y="2379600"/>
            <a:ext cx="1620000" cy="2192908"/>
          </a:xfrm>
        </p:spPr>
        <p:txBody>
          <a:bodyPr/>
          <a:lstStyle>
            <a:lvl1pPr marL="0" indent="0" algn="l">
              <a:lnSpc>
                <a:spcPts val="1920"/>
              </a:lnSpc>
              <a:spcBef>
                <a:spcPts val="0"/>
              </a:spcBef>
              <a:spcAft>
                <a:spcPts val="1440"/>
              </a:spcAft>
              <a:buSzPct val="150000"/>
              <a:buFontTx/>
              <a:buNone/>
              <a:defRPr sz="1600" b="0">
                <a:solidFill>
                  <a:schemeClr val="tx1"/>
                </a:solidFill>
                <a:latin typeface="DM Sans SemiBold" pitchFamily="2" charset="0"/>
              </a:defRPr>
            </a:lvl1pPr>
            <a:lvl2pPr marL="0" indent="0" algn="l">
              <a:lnSpc>
                <a:spcPts val="1800"/>
              </a:lnSpc>
              <a:spcAft>
                <a:spcPts val="1440"/>
              </a:spcAft>
              <a:buFontTx/>
              <a:buNone/>
              <a:defRPr sz="1200">
                <a:solidFill>
                  <a:schemeClr val="tx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tx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lang="en-GB" sz="1200" b="0" kern="1200" dirty="0">
                <a:solidFill>
                  <a:schemeClr val="tx1"/>
                </a:solidFill>
                <a:latin typeface="+mj-lt"/>
                <a:ea typeface="+mn-ea"/>
                <a:cs typeface="+mn-cs"/>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lang="en-GB" sz="950" b="0" kern="1200" baseline="0" dirty="0">
                <a:solidFill>
                  <a:schemeClr val="tx1"/>
                </a:solidFill>
                <a:latin typeface="+mn-lt"/>
                <a:ea typeface="+mn-ea"/>
                <a:cs typeface="+mn-cs"/>
              </a:defRPr>
            </a:lvl5pPr>
          </a:lstStyle>
          <a:p>
            <a:pPr lvl="0"/>
            <a:r>
              <a:rPr lang="en-GB" dirty="0"/>
              <a:t>Click to edit Master text styles</a:t>
            </a:r>
          </a:p>
          <a:p>
            <a:pPr lvl="1"/>
            <a:r>
              <a:rPr lang="en-GB" dirty="0"/>
              <a:t>Second level</a:t>
            </a:r>
          </a:p>
          <a:p>
            <a:pPr lvl="2"/>
            <a:r>
              <a:rPr lang="en-GB" dirty="0"/>
              <a:t>Third level</a:t>
            </a:r>
          </a:p>
          <a:p>
            <a:pPr marL="284400" lvl="3" indent="-284400" algn="l" defTabSz="914400" rtl="0" eaLnBrk="1" latinLnBrk="0" hangingPunct="1">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4"/>
                    </a:ext>
                  </a:extLst>
                </a:blip>
              </a:buBlip>
            </a:pPr>
            <a:r>
              <a:rPr lang="en-GB" dirty="0"/>
              <a:t>Fourth level</a:t>
            </a:r>
          </a:p>
          <a:p>
            <a:pPr marL="284400" lvl="4" indent="-284400" algn="l" defTabSz="914400" rtl="0" eaLnBrk="1" latinLnBrk="0" hangingPunct="1">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4"/>
                    </a:ext>
                  </a:extLst>
                </a:blip>
              </a:buBlip>
            </a:pPr>
            <a:r>
              <a:rPr lang="en-GB" dirty="0"/>
              <a:t>Fifth level</a:t>
            </a:r>
          </a:p>
        </p:txBody>
      </p:sp>
      <p:sp>
        <p:nvSpPr>
          <p:cNvPr id="14" name="Graphic 11">
            <a:extLst>
              <a:ext uri="{FF2B5EF4-FFF2-40B4-BE49-F238E27FC236}">
                <a16:creationId xmlns:a16="http://schemas.microsoft.com/office/drawing/2014/main" id="{2C3E3D17-789D-725D-F13A-B64B61B3141C}"/>
              </a:ext>
            </a:extLst>
          </p:cNvPr>
          <p:cNvSpPr>
            <a:spLocks noChangeAspect="1"/>
          </p:cNvSpPr>
          <p:nvPr/>
        </p:nvSpPr>
        <p:spPr>
          <a:xfrm>
            <a:off x="7632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tx1"/>
          </a:solidFill>
          <a:ln w="8096" cap="flat">
            <a:noFill/>
            <a:prstDash val="solid"/>
            <a:miter/>
          </a:ln>
        </p:spPr>
      </p:sp>
      <p:sp>
        <p:nvSpPr>
          <p:cNvPr id="15" name="Text Placeholder 14">
            <a:extLst>
              <a:ext uri="{FF2B5EF4-FFF2-40B4-BE49-F238E27FC236}">
                <a16:creationId xmlns:a16="http://schemas.microsoft.com/office/drawing/2014/main" id="{ABA52ED0-9017-76B5-DC71-EAAEBFB24CD7}"/>
              </a:ext>
            </a:extLst>
          </p:cNvPr>
          <p:cNvSpPr>
            <a:spLocks noGrp="1"/>
          </p:cNvSpPr>
          <p:nvPr>
            <p:ph type="body" sz="quarter" idx="20"/>
          </p:nvPr>
        </p:nvSpPr>
        <p:spPr>
          <a:xfrm>
            <a:off x="3183900" y="2379600"/>
            <a:ext cx="1620000" cy="2192908"/>
          </a:xfrm>
        </p:spPr>
        <p:txBody>
          <a:bodyPr/>
          <a:lstStyle>
            <a:lvl1pPr marL="0" indent="0" algn="l">
              <a:lnSpc>
                <a:spcPts val="1920"/>
              </a:lnSpc>
              <a:spcBef>
                <a:spcPts val="0"/>
              </a:spcBef>
              <a:spcAft>
                <a:spcPts val="1440"/>
              </a:spcAft>
              <a:buSzPct val="150000"/>
              <a:buFontTx/>
              <a:buNone/>
              <a:defRPr lang="en-GB" sz="1600" b="0" kern="1200" dirty="0">
                <a:solidFill>
                  <a:schemeClr val="tx1"/>
                </a:solidFill>
                <a:latin typeface="DM Sans SemiBold" pitchFamily="2" charset="0"/>
                <a:ea typeface="+mn-ea"/>
                <a:cs typeface="+mn-cs"/>
              </a:defRPr>
            </a:lvl1pPr>
            <a:lvl2pPr marL="0" indent="0" algn="l">
              <a:lnSpc>
                <a:spcPts val="1800"/>
              </a:lnSpc>
              <a:spcAft>
                <a:spcPts val="1440"/>
              </a:spcAft>
              <a:buFontTx/>
              <a:buNone/>
              <a:defRPr sz="1200">
                <a:solidFill>
                  <a:schemeClr val="tx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tx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5"/>
                    </a:ext>
                  </a:extLst>
                </a:blip>
              </a:buBlip>
              <a:defRPr lang="en-GB" sz="1200" b="0" kern="1200" dirty="0">
                <a:solidFill>
                  <a:schemeClr val="tx1"/>
                </a:solidFill>
                <a:latin typeface="+mj-lt"/>
                <a:ea typeface="+mn-ea"/>
                <a:cs typeface="+mn-cs"/>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5"/>
                    </a:ext>
                  </a:extLst>
                </a:blip>
              </a:buBlip>
              <a:defRPr lang="en-GB" sz="950" b="0" kern="1200" baseline="0" dirty="0">
                <a:solidFill>
                  <a:schemeClr val="tx1"/>
                </a:solidFill>
                <a:latin typeface="+mn-lt"/>
                <a:ea typeface="+mn-ea"/>
                <a:cs typeface="+mn-cs"/>
              </a:defRPr>
            </a:lvl5pPr>
          </a:lstStyle>
          <a:p>
            <a:pPr marL="0" lvl="0" indent="0" algn="l" defTabSz="914400" rtl="0" eaLnBrk="1" latinLnBrk="0" hangingPunct="1">
              <a:lnSpc>
                <a:spcPts val="1920"/>
              </a:lnSpc>
              <a:spcBef>
                <a:spcPts val="0"/>
              </a:spcBef>
              <a:spcAft>
                <a:spcPts val="1440"/>
              </a:spcAft>
              <a:buSzPct val="150000"/>
              <a:buFontTx/>
              <a:buNone/>
            </a:pPr>
            <a:r>
              <a:rPr lang="en-GB" dirty="0"/>
              <a:t>Click to edit Master text styles</a:t>
            </a:r>
          </a:p>
          <a:p>
            <a:pPr lvl="1"/>
            <a:r>
              <a:rPr lang="en-GB" dirty="0"/>
              <a:t>Second level</a:t>
            </a:r>
          </a:p>
          <a:p>
            <a:pPr lvl="2"/>
            <a:r>
              <a:rPr lang="en-GB" dirty="0"/>
              <a:t>Third level</a:t>
            </a:r>
          </a:p>
          <a:p>
            <a:pPr marL="284400" lvl="3" indent="-284400" algn="l" defTabSz="914400" rtl="0" eaLnBrk="1" latinLnBrk="0" hangingPunct="1">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4"/>
                    </a:ext>
                  </a:extLst>
                </a:blip>
              </a:buBlip>
            </a:pPr>
            <a:r>
              <a:rPr lang="en-GB" dirty="0"/>
              <a:t>Fourth level</a:t>
            </a:r>
          </a:p>
          <a:p>
            <a:pPr marL="284400" lvl="4" indent="-284400" algn="l" defTabSz="914400" rtl="0" eaLnBrk="1" latinLnBrk="0" hangingPunct="1">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4"/>
                    </a:ext>
                  </a:extLst>
                </a:blip>
              </a:buBlip>
            </a:pPr>
            <a:r>
              <a:rPr lang="en-GB" dirty="0"/>
              <a:t>Fifth level</a:t>
            </a:r>
          </a:p>
        </p:txBody>
      </p:sp>
      <p:sp>
        <p:nvSpPr>
          <p:cNvPr id="16" name="Graphic 11">
            <a:extLst>
              <a:ext uri="{FF2B5EF4-FFF2-40B4-BE49-F238E27FC236}">
                <a16:creationId xmlns:a16="http://schemas.microsoft.com/office/drawing/2014/main" id="{376028B3-C1D0-FD3D-3CE9-1E7835F4D032}"/>
              </a:ext>
            </a:extLst>
          </p:cNvPr>
          <p:cNvSpPr>
            <a:spLocks noChangeAspect="1"/>
          </p:cNvSpPr>
          <p:nvPr userDrawn="1"/>
        </p:nvSpPr>
        <p:spPr>
          <a:xfrm>
            <a:off x="29715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tx1"/>
          </a:solidFill>
          <a:ln w="8096" cap="flat">
            <a:noFill/>
            <a:prstDash val="solid"/>
            <a:miter/>
          </a:ln>
        </p:spPr>
      </p:sp>
      <p:sp>
        <p:nvSpPr>
          <p:cNvPr id="17" name="Text Placeholder 14">
            <a:extLst>
              <a:ext uri="{FF2B5EF4-FFF2-40B4-BE49-F238E27FC236}">
                <a16:creationId xmlns:a16="http://schemas.microsoft.com/office/drawing/2014/main" id="{6F1F57FA-F957-46E3-2F1D-467E51541A6A}"/>
              </a:ext>
            </a:extLst>
          </p:cNvPr>
          <p:cNvSpPr>
            <a:spLocks noGrp="1"/>
          </p:cNvSpPr>
          <p:nvPr>
            <p:ph type="body" sz="quarter" idx="21"/>
          </p:nvPr>
        </p:nvSpPr>
        <p:spPr>
          <a:xfrm>
            <a:off x="5392200" y="2379600"/>
            <a:ext cx="1620000" cy="2192908"/>
          </a:xfrm>
        </p:spPr>
        <p:txBody>
          <a:bodyPr/>
          <a:lstStyle>
            <a:lvl1pPr marL="0" indent="0" algn="l">
              <a:lnSpc>
                <a:spcPts val="1920"/>
              </a:lnSpc>
              <a:spcBef>
                <a:spcPts val="0"/>
              </a:spcBef>
              <a:spcAft>
                <a:spcPts val="1440"/>
              </a:spcAft>
              <a:buSzPct val="150000"/>
              <a:buFontTx/>
              <a:buNone/>
              <a:defRPr lang="en-GB" sz="1600" b="0" kern="1200" dirty="0">
                <a:solidFill>
                  <a:schemeClr val="tx1"/>
                </a:solidFill>
                <a:latin typeface="DM Sans SemiBold" pitchFamily="2" charset="0"/>
                <a:ea typeface="+mn-ea"/>
                <a:cs typeface="+mn-cs"/>
              </a:defRPr>
            </a:lvl1pPr>
            <a:lvl2pPr marL="0" indent="0" algn="l">
              <a:lnSpc>
                <a:spcPts val="1800"/>
              </a:lnSpc>
              <a:spcAft>
                <a:spcPts val="1440"/>
              </a:spcAft>
              <a:buFontTx/>
              <a:buNone/>
              <a:defRPr sz="1200">
                <a:solidFill>
                  <a:schemeClr val="tx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tx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6"/>
                    </a:ext>
                  </a:extLst>
                </a:blip>
              </a:buBlip>
              <a:defRPr lang="en-GB" sz="1200" b="0" kern="1200" dirty="0">
                <a:solidFill>
                  <a:schemeClr val="tx1"/>
                </a:solidFill>
                <a:latin typeface="+mj-lt"/>
                <a:ea typeface="+mn-ea"/>
                <a:cs typeface="+mn-cs"/>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6"/>
                    </a:ext>
                  </a:extLst>
                </a:blip>
              </a:buBlip>
              <a:defRPr lang="en-GB" sz="950" b="0" kern="1200" baseline="0" dirty="0">
                <a:solidFill>
                  <a:schemeClr val="tx1"/>
                </a:solidFill>
                <a:latin typeface="+mn-lt"/>
                <a:ea typeface="+mn-ea"/>
                <a:cs typeface="+mn-cs"/>
              </a:defRPr>
            </a:lvl5pPr>
          </a:lstStyle>
          <a:p>
            <a:pPr marL="0" lvl="0" indent="0" algn="l" defTabSz="914400" rtl="0" eaLnBrk="1" latinLnBrk="0" hangingPunct="1">
              <a:lnSpc>
                <a:spcPts val="1920"/>
              </a:lnSpc>
              <a:spcBef>
                <a:spcPts val="0"/>
              </a:spcBef>
              <a:spcAft>
                <a:spcPts val="1440"/>
              </a:spcAft>
              <a:buSzPct val="150000"/>
              <a:buFontTx/>
              <a:buNone/>
            </a:pPr>
            <a:r>
              <a:rPr lang="en-GB" dirty="0"/>
              <a:t>Click to edit Master text styles</a:t>
            </a:r>
          </a:p>
          <a:p>
            <a:pPr lvl="1"/>
            <a:r>
              <a:rPr lang="en-GB" dirty="0"/>
              <a:t>Second level</a:t>
            </a:r>
          </a:p>
          <a:p>
            <a:pPr lvl="2"/>
            <a:r>
              <a:rPr lang="en-GB" dirty="0"/>
              <a:t>Third level</a:t>
            </a:r>
          </a:p>
          <a:p>
            <a:pPr marL="284400" lvl="3" indent="-284400" algn="l" defTabSz="914400" rtl="0" eaLnBrk="1" latinLnBrk="0" hangingPunct="1">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4"/>
                    </a:ext>
                  </a:extLst>
                </a:blip>
              </a:buBlip>
            </a:pPr>
            <a:r>
              <a:rPr lang="en-GB" dirty="0"/>
              <a:t>Fourth level</a:t>
            </a:r>
          </a:p>
          <a:p>
            <a:pPr marL="284400" lvl="4" indent="-284400" algn="l" defTabSz="914400" rtl="0" eaLnBrk="1" latinLnBrk="0" hangingPunct="1">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4"/>
                    </a:ext>
                  </a:extLst>
                </a:blip>
              </a:buBlip>
            </a:pPr>
            <a:r>
              <a:rPr lang="en-GB" dirty="0"/>
              <a:t>Fifth level</a:t>
            </a:r>
          </a:p>
        </p:txBody>
      </p:sp>
      <p:sp>
        <p:nvSpPr>
          <p:cNvPr id="18" name="Graphic 11">
            <a:extLst>
              <a:ext uri="{FF2B5EF4-FFF2-40B4-BE49-F238E27FC236}">
                <a16:creationId xmlns:a16="http://schemas.microsoft.com/office/drawing/2014/main" id="{BFA48EEB-6F4E-C83E-6875-53E2E69A65F5}"/>
              </a:ext>
            </a:extLst>
          </p:cNvPr>
          <p:cNvSpPr>
            <a:spLocks noChangeAspect="1"/>
          </p:cNvSpPr>
          <p:nvPr userDrawn="1"/>
        </p:nvSpPr>
        <p:spPr>
          <a:xfrm>
            <a:off x="51798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tx1"/>
          </a:solidFill>
          <a:ln w="8096" cap="flat">
            <a:noFill/>
            <a:prstDash val="solid"/>
            <a:miter/>
          </a:ln>
        </p:spPr>
      </p:sp>
      <p:sp>
        <p:nvSpPr>
          <p:cNvPr id="19" name="Text Placeholder 14">
            <a:extLst>
              <a:ext uri="{FF2B5EF4-FFF2-40B4-BE49-F238E27FC236}">
                <a16:creationId xmlns:a16="http://schemas.microsoft.com/office/drawing/2014/main" id="{934E70CB-6DE0-B49D-46AA-F0677E323F1F}"/>
              </a:ext>
            </a:extLst>
          </p:cNvPr>
          <p:cNvSpPr>
            <a:spLocks noGrp="1"/>
          </p:cNvSpPr>
          <p:nvPr>
            <p:ph type="body" sz="quarter" idx="22"/>
          </p:nvPr>
        </p:nvSpPr>
        <p:spPr>
          <a:xfrm>
            <a:off x="7600500" y="2379600"/>
            <a:ext cx="1620000" cy="2192908"/>
          </a:xfrm>
        </p:spPr>
        <p:txBody>
          <a:bodyPr/>
          <a:lstStyle>
            <a:lvl1pPr marL="0" indent="0" algn="l">
              <a:lnSpc>
                <a:spcPts val="1920"/>
              </a:lnSpc>
              <a:spcBef>
                <a:spcPts val="0"/>
              </a:spcBef>
              <a:spcAft>
                <a:spcPts val="1440"/>
              </a:spcAft>
              <a:buSzPct val="150000"/>
              <a:buFontTx/>
              <a:buNone/>
              <a:defRPr lang="en-GB" sz="1600" b="0" kern="1200" dirty="0">
                <a:solidFill>
                  <a:schemeClr val="tx1"/>
                </a:solidFill>
                <a:latin typeface="DM Sans SemiBold" pitchFamily="2" charset="0"/>
                <a:ea typeface="+mn-ea"/>
                <a:cs typeface="+mn-cs"/>
              </a:defRPr>
            </a:lvl1pPr>
            <a:lvl2pPr marL="0" indent="0" algn="l">
              <a:lnSpc>
                <a:spcPts val="1800"/>
              </a:lnSpc>
              <a:spcAft>
                <a:spcPts val="1440"/>
              </a:spcAft>
              <a:buFontTx/>
              <a:buNone/>
              <a:defRPr sz="1200">
                <a:solidFill>
                  <a:schemeClr val="tx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tx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7"/>
                    </a:ext>
                  </a:extLst>
                </a:blip>
              </a:buBlip>
              <a:defRPr lang="en-GB" sz="1200" b="0" kern="1200" dirty="0">
                <a:solidFill>
                  <a:schemeClr val="tx1"/>
                </a:solidFill>
                <a:latin typeface="+mj-lt"/>
                <a:ea typeface="+mn-ea"/>
                <a:cs typeface="+mn-cs"/>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7"/>
                    </a:ext>
                  </a:extLst>
                </a:blip>
              </a:buBlip>
              <a:defRPr lang="en-GB" sz="950" b="0" kern="1200" baseline="0" dirty="0">
                <a:solidFill>
                  <a:schemeClr val="tx1"/>
                </a:solidFill>
                <a:latin typeface="+mn-lt"/>
                <a:ea typeface="+mn-ea"/>
                <a:cs typeface="+mn-cs"/>
              </a:defRPr>
            </a:lvl5pPr>
          </a:lstStyle>
          <a:p>
            <a:pPr marL="0" lvl="0" indent="0" algn="l" defTabSz="914400" rtl="0" eaLnBrk="1" latinLnBrk="0" hangingPunct="1">
              <a:lnSpc>
                <a:spcPts val="1920"/>
              </a:lnSpc>
              <a:spcBef>
                <a:spcPts val="0"/>
              </a:spcBef>
              <a:spcAft>
                <a:spcPts val="1440"/>
              </a:spcAft>
              <a:buSzPct val="150000"/>
              <a:buFontTx/>
              <a:buNone/>
            </a:pPr>
            <a:r>
              <a:rPr lang="en-GB" dirty="0"/>
              <a:t>Click to edit Master text styles</a:t>
            </a:r>
          </a:p>
          <a:p>
            <a:pPr lvl="1"/>
            <a:r>
              <a:rPr lang="en-GB" dirty="0"/>
              <a:t>Second level</a:t>
            </a:r>
          </a:p>
          <a:p>
            <a:pPr lvl="2"/>
            <a:r>
              <a:rPr lang="en-GB" dirty="0"/>
              <a:t>Third level</a:t>
            </a:r>
          </a:p>
          <a:p>
            <a:pPr marL="284400" lvl="3" indent="-284400" algn="l" defTabSz="914400" rtl="0" eaLnBrk="1" latinLnBrk="0" hangingPunct="1">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4"/>
                    </a:ext>
                  </a:extLst>
                </a:blip>
              </a:buBlip>
            </a:pPr>
            <a:r>
              <a:rPr lang="en-GB" dirty="0"/>
              <a:t>Fourth level</a:t>
            </a:r>
          </a:p>
          <a:p>
            <a:pPr marL="284400" lvl="4" indent="-284400" algn="l" defTabSz="914400" rtl="0" eaLnBrk="1" latinLnBrk="0" hangingPunct="1">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4"/>
                    </a:ext>
                  </a:extLst>
                </a:blip>
              </a:buBlip>
            </a:pPr>
            <a:r>
              <a:rPr lang="en-GB" dirty="0"/>
              <a:t>Fifth level</a:t>
            </a:r>
          </a:p>
        </p:txBody>
      </p:sp>
      <p:sp>
        <p:nvSpPr>
          <p:cNvPr id="20" name="Graphic 11">
            <a:extLst>
              <a:ext uri="{FF2B5EF4-FFF2-40B4-BE49-F238E27FC236}">
                <a16:creationId xmlns:a16="http://schemas.microsoft.com/office/drawing/2014/main" id="{E1CAC288-03DF-5D21-540A-8898D3E88C49}"/>
              </a:ext>
            </a:extLst>
          </p:cNvPr>
          <p:cNvSpPr>
            <a:spLocks noChangeAspect="1"/>
          </p:cNvSpPr>
          <p:nvPr userDrawn="1"/>
        </p:nvSpPr>
        <p:spPr>
          <a:xfrm>
            <a:off x="73881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tx1"/>
          </a:solidFill>
          <a:ln w="8096" cap="flat">
            <a:noFill/>
            <a:prstDash val="solid"/>
            <a:miter/>
          </a:ln>
        </p:spPr>
      </p:sp>
      <p:sp>
        <p:nvSpPr>
          <p:cNvPr id="21" name="Text Placeholder 14">
            <a:extLst>
              <a:ext uri="{FF2B5EF4-FFF2-40B4-BE49-F238E27FC236}">
                <a16:creationId xmlns:a16="http://schemas.microsoft.com/office/drawing/2014/main" id="{86D23983-A281-4219-F540-7D44E22E0501}"/>
              </a:ext>
            </a:extLst>
          </p:cNvPr>
          <p:cNvSpPr>
            <a:spLocks noGrp="1"/>
          </p:cNvSpPr>
          <p:nvPr>
            <p:ph type="body" sz="quarter" idx="23"/>
          </p:nvPr>
        </p:nvSpPr>
        <p:spPr>
          <a:xfrm>
            <a:off x="9808800" y="2379600"/>
            <a:ext cx="1620000" cy="2192908"/>
          </a:xfrm>
        </p:spPr>
        <p:txBody>
          <a:bodyPr/>
          <a:lstStyle>
            <a:lvl1pPr marL="0" indent="0" algn="l">
              <a:lnSpc>
                <a:spcPts val="1920"/>
              </a:lnSpc>
              <a:spcBef>
                <a:spcPts val="0"/>
              </a:spcBef>
              <a:spcAft>
                <a:spcPts val="1440"/>
              </a:spcAft>
              <a:buSzPct val="150000"/>
              <a:buFontTx/>
              <a:buNone/>
              <a:defRPr lang="en-GB" sz="1600" b="0" kern="1200" dirty="0">
                <a:solidFill>
                  <a:schemeClr val="tx1"/>
                </a:solidFill>
                <a:latin typeface="DM Sans SemiBold" pitchFamily="2" charset="0"/>
                <a:ea typeface="+mn-ea"/>
                <a:cs typeface="+mn-cs"/>
              </a:defRPr>
            </a:lvl1pPr>
            <a:lvl2pPr marL="0" indent="0" algn="l">
              <a:lnSpc>
                <a:spcPts val="1800"/>
              </a:lnSpc>
              <a:spcAft>
                <a:spcPts val="1440"/>
              </a:spcAft>
              <a:buFontTx/>
              <a:buNone/>
              <a:defRPr sz="1200">
                <a:solidFill>
                  <a:schemeClr val="tx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tx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4"/>
                    </a:ext>
                  </a:extLst>
                </a:blip>
              </a:buBlip>
              <a:defRPr sz="1200" b="0">
                <a:solidFill>
                  <a:schemeClr val="tx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4"/>
                    </a:ext>
                  </a:extLst>
                </a:blip>
              </a:buBlip>
              <a:defRPr sz="950" b="0">
                <a:solidFill>
                  <a:schemeClr val="tx1"/>
                </a:solidFill>
              </a:defRPr>
            </a:lvl5pPr>
          </a:lstStyle>
          <a:p>
            <a:pPr marL="0" lvl="0" indent="0" algn="l" defTabSz="914400" rtl="0" eaLnBrk="1" latinLnBrk="0" hangingPunct="1">
              <a:lnSpc>
                <a:spcPts val="1920"/>
              </a:lnSpc>
              <a:spcBef>
                <a:spcPts val="0"/>
              </a:spcBef>
              <a:spcAft>
                <a:spcPts val="1440"/>
              </a:spcAft>
              <a:buSzPct val="150000"/>
              <a:buFontTx/>
              <a:buNone/>
            </a:pPr>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2" name="Graphic 11">
            <a:extLst>
              <a:ext uri="{FF2B5EF4-FFF2-40B4-BE49-F238E27FC236}">
                <a16:creationId xmlns:a16="http://schemas.microsoft.com/office/drawing/2014/main" id="{A6DC44C8-3F18-A3E0-B666-15063F310953}"/>
              </a:ext>
            </a:extLst>
          </p:cNvPr>
          <p:cNvSpPr>
            <a:spLocks noChangeAspect="1"/>
          </p:cNvSpPr>
          <p:nvPr userDrawn="1"/>
        </p:nvSpPr>
        <p:spPr>
          <a:xfrm>
            <a:off x="95964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tx1"/>
          </a:solidFill>
          <a:ln w="8096" cap="flat">
            <a:noFill/>
            <a:prstDash val="solid"/>
            <a:miter/>
          </a:ln>
        </p:spPr>
      </p:sp>
    </p:spTree>
    <p:extLst>
      <p:ext uri="{BB962C8B-B14F-4D97-AF65-F5344CB8AC3E}">
        <p14:creationId xmlns:p14="http://schemas.microsoft.com/office/powerpoint/2010/main" val="3457003956"/>
      </p:ext>
    </p:extLst>
  </p:cSld>
  <p:clrMapOvr>
    <a:masterClrMapping/>
  </p:clrMapOvr>
  <p:extLst>
    <p:ext uri="{DCECCB84-F9BA-43D5-87BE-67443E8EF086}">
      <p15:sldGuideLst xmlns:p15="http://schemas.microsoft.com/office/powerpoint/2012/main">
        <p15:guide id="1" orient="horz" pos="3861" userDrawn="1">
          <p15:clr>
            <a:srgbClr val="FBAE40"/>
          </p15:clr>
        </p15:guide>
        <p15:guide id="2" pos="5314" userDrawn="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10" name="Graphic 9">
            <a:extLst>
              <a:ext uri="{FF2B5EF4-FFF2-40B4-BE49-F238E27FC236}">
                <a16:creationId xmlns:a16="http://schemas.microsoft.com/office/drawing/2014/main" id="{CC8675AD-5177-518A-3F86-45B14AFA1E9F}"/>
              </a:ext>
            </a:extLst>
          </p:cNvPr>
          <p:cNvPicPr>
            <a:picLocks noChangeAspect="1"/>
          </p:cNvPicPr>
          <p:nvPr userDrawn="1"/>
        </p:nvPicPr>
        <p:blipFill>
          <a:blip>
            <a:extLst>
              <a:ext uri="{96DAC541-7B7A-43D3-8B79-37D633B846F1}">
                <asvg:svgBlip xmlns:asvg="http://schemas.microsoft.com/office/drawing/2016/SVG/main" r:embed="rId2"/>
              </a:ext>
            </a:extLst>
          </a:blip>
          <a:srcRect t="4134" r="32021" b="20865"/>
          <a:stretch>
            <a:fillRect/>
          </a:stretch>
        </p:blipFill>
        <p:spPr>
          <a:xfrm>
            <a:off x="5976000" y="0"/>
            <a:ext cx="6216000" cy="6858000"/>
          </a:xfrm>
          <a:prstGeom prst="rect">
            <a:avLst/>
          </a:prstGeom>
        </p:spPr>
      </p:pic>
      <p:sp>
        <p:nvSpPr>
          <p:cNvPr id="2" name="Title 1"/>
          <p:cNvSpPr>
            <a:spLocks noGrp="1"/>
          </p:cNvSpPr>
          <p:nvPr>
            <p:ph type="title"/>
          </p:nvPr>
        </p:nvSpPr>
        <p:spPr>
          <a:xfrm>
            <a:off x="763200" y="763200"/>
            <a:ext cx="5144400" cy="512961"/>
          </a:xfrm>
        </p:spPr>
        <p:txBody>
          <a:bodyPr/>
          <a:lstStyle/>
          <a:p>
            <a:r>
              <a:rPr lang="en-GB" dirty="0"/>
              <a:t>Click to edit</a:t>
            </a:r>
            <a:endParaRPr lang="en-US" dirty="0"/>
          </a:p>
        </p:txBody>
      </p:sp>
      <p:sp>
        <p:nvSpPr>
          <p:cNvPr id="3" name="Content Placeholder 2"/>
          <p:cNvSpPr>
            <a:spLocks noGrp="1"/>
          </p:cNvSpPr>
          <p:nvPr>
            <p:ph idx="1"/>
          </p:nvPr>
        </p:nvSpPr>
        <p:spPr>
          <a:xfrm>
            <a:off x="763200" y="1346400"/>
            <a:ext cx="5144400" cy="4536000"/>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p:txBody>
          <a:bodyPr/>
          <a:lstStyle>
            <a:lvl1pPr algn="r">
              <a:defRPr/>
            </a:lvl1pPr>
          </a:lstStyle>
          <a:p>
            <a:pPr algn="r"/>
            <a:fld id="{8FD18A49-1761-D44F-A5BB-3CA6723BC051}" type="datetime1">
              <a:t>9/14/2026</a:t>
            </a:fld>
            <a:endParaRPr lang="en-GB"/>
          </a:p>
        </p:txBody>
      </p:sp>
      <p:sp>
        <p:nvSpPr>
          <p:cNvPr id="5" name="Footer Placeholder 4"/>
          <p:cNvSpPr>
            <a:spLocks noGrp="1"/>
          </p:cNvSpPr>
          <p:nvPr>
            <p:ph type="ftr" sz="quarter" idx="11"/>
          </p:nvPr>
        </p:nvSpPr>
        <p:spPr/>
        <p:txBody>
          <a:bodyPr/>
          <a:lstStyle/>
          <a:p>
            <a:r>
              <a:rPr lang="en-GB" dirty="0"/>
              <a:t>Bond - 17 September 2026</a:t>
            </a:r>
          </a:p>
        </p:txBody>
      </p:sp>
      <p:sp>
        <p:nvSpPr>
          <p:cNvPr id="6" name="Slide Number Placeholder 5"/>
          <p:cNvSpPr>
            <a:spLocks noGrp="1"/>
          </p:cNvSpPr>
          <p:nvPr>
            <p:ph type="sldNum" sz="quarter" idx="12"/>
          </p:nvPr>
        </p:nvSpPr>
        <p:spPr/>
        <p:txBody>
          <a:bodyPr/>
          <a:lstStyle>
            <a:lvl1pPr algn="ctr">
              <a:defRPr/>
            </a:lvl1pPr>
          </a:lstStyle>
          <a:p>
            <a:fld id="{F3740C8F-285E-BF48-9EE6-4B8E5CA14DDA}" type="slidenum">
              <a:rPr lang="en-GB"/>
              <a:pPr/>
              <a:t>‹#›</a:t>
            </a:fld>
            <a:endParaRPr lang="en-GB"/>
          </a:p>
        </p:txBody>
      </p:sp>
      <p:sp>
        <p:nvSpPr>
          <p:cNvPr id="11" name="Graphic 7">
            <a:extLst>
              <a:ext uri="{FF2B5EF4-FFF2-40B4-BE49-F238E27FC236}">
                <a16:creationId xmlns:a16="http://schemas.microsoft.com/office/drawing/2014/main" id="{E416BE38-EE08-E745-717B-82996AE48B9C}"/>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tx1"/>
          </a:solidFill>
          <a:ln w="5182" cap="flat">
            <a:noFill/>
            <a:prstDash val="solid"/>
            <a:miter/>
          </a:ln>
        </p:spPr>
        <p:txBody>
          <a:bodyPr lIns="90000"/>
          <a:lstStyle/>
          <a:p>
            <a:endParaRPr lang="en-GB"/>
          </a:p>
        </p:txBody>
      </p:sp>
    </p:spTree>
    <p:extLst>
      <p:ext uri="{BB962C8B-B14F-4D97-AF65-F5344CB8AC3E}">
        <p14:creationId xmlns:p14="http://schemas.microsoft.com/office/powerpoint/2010/main" val="20896574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1">
            <a:extLst>
              <a:ext uri="{FF2B5EF4-FFF2-40B4-BE49-F238E27FC236}">
                <a16:creationId xmlns:a16="http://schemas.microsoft.com/office/drawing/2014/main" id="{835F2F47-446B-9977-7E51-802572B57F4A}"/>
              </a:ext>
            </a:extLst>
          </p:cNvPr>
          <p:cNvSpPr/>
          <p:nvPr userDrawn="1"/>
        </p:nvSpPr>
        <p:spPr>
          <a:xfrm>
            <a:off x="11540400" y="62064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rgbClr val="E1CD5E"/>
          </a:solidFill>
          <a:ln w="9231" cap="flat">
            <a:noFill/>
            <a:prstDash val="solid"/>
            <a:miter/>
          </a:ln>
        </p:spPr>
        <p:txBody>
          <a:bodyPr/>
          <a:lstStyle/>
          <a:p>
            <a:endParaRPr lang="en-GB"/>
          </a:p>
        </p:txBody>
      </p:sp>
      <p:sp>
        <p:nvSpPr>
          <p:cNvPr id="2" name="Title 1"/>
          <p:cNvSpPr>
            <a:spLocks noGrp="1"/>
          </p:cNvSpPr>
          <p:nvPr>
            <p:ph type="title"/>
          </p:nvPr>
        </p:nvSpPr>
        <p:spPr/>
        <p:txBody>
          <a:bodyPr/>
          <a:lstStyle/>
          <a:p>
            <a:r>
              <a:rPr lang="en-GB" dirty="0"/>
              <a:t>Click to edit Master title style</a:t>
            </a:r>
            <a:endParaRPr lang="en-US" dirty="0"/>
          </a:p>
        </p:txBody>
      </p:sp>
      <p:sp>
        <p:nvSpPr>
          <p:cNvPr id="3" name="Date Placeholder 2"/>
          <p:cNvSpPr>
            <a:spLocks noGrp="1"/>
          </p:cNvSpPr>
          <p:nvPr>
            <p:ph type="dt" sz="half" idx="10"/>
          </p:nvPr>
        </p:nvSpPr>
        <p:spPr/>
        <p:txBody>
          <a:bodyPr/>
          <a:lstStyle>
            <a:lvl1pPr algn="r">
              <a:defRPr/>
            </a:lvl1pPr>
          </a:lstStyle>
          <a:p>
            <a:pPr algn="r"/>
            <a:fld id="{338A8432-EA75-1144-8484-FD9F4265709B}" type="datetime1">
              <a:t>9/14/2026</a:t>
            </a:fld>
            <a:endParaRPr lang="en-GB"/>
          </a:p>
        </p:txBody>
      </p:sp>
      <p:sp>
        <p:nvSpPr>
          <p:cNvPr id="4" name="Footer Placeholder 3"/>
          <p:cNvSpPr>
            <a:spLocks noGrp="1"/>
          </p:cNvSpPr>
          <p:nvPr>
            <p:ph type="ftr" sz="quarter" idx="11"/>
          </p:nvPr>
        </p:nvSpPr>
        <p:spPr/>
        <p:txBody>
          <a:bodyPr/>
          <a:lstStyle/>
          <a:p>
            <a:r>
              <a:rPr lang="en-GB" dirty="0"/>
              <a:t>Bond - 17 September 2026</a:t>
            </a:r>
          </a:p>
        </p:txBody>
      </p:sp>
      <p:sp>
        <p:nvSpPr>
          <p:cNvPr id="5" name="Slide Number Placeholder 4"/>
          <p:cNvSpPr>
            <a:spLocks noGrp="1"/>
          </p:cNvSpPr>
          <p:nvPr>
            <p:ph type="sldNum" sz="quarter" idx="12"/>
          </p:nvPr>
        </p:nvSpPr>
        <p:spPr/>
        <p:txBody>
          <a:bodyPr/>
          <a:lstStyle>
            <a:lvl1pPr algn="ctr">
              <a:defRPr/>
            </a:lvl1pPr>
          </a:lstStyle>
          <a:p>
            <a:fld id="{F3740C8F-285E-BF48-9EE6-4B8E5CA14DDA}" type="slidenum">
              <a:rPr lang="en-GB"/>
              <a:pPr/>
              <a:t>‹#›</a:t>
            </a:fld>
            <a:endParaRPr lang="en-GB"/>
          </a:p>
        </p:txBody>
      </p:sp>
      <p:sp>
        <p:nvSpPr>
          <p:cNvPr id="7" name="Graphic 7">
            <a:extLst>
              <a:ext uri="{FF2B5EF4-FFF2-40B4-BE49-F238E27FC236}">
                <a16:creationId xmlns:a16="http://schemas.microsoft.com/office/drawing/2014/main" id="{AE0C995A-2C4B-EA2B-6503-B13A8C7D355E}"/>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tx1"/>
          </a:solidFill>
          <a:ln w="5182" cap="flat">
            <a:noFill/>
            <a:prstDash val="solid"/>
            <a:miter/>
          </a:ln>
        </p:spPr>
        <p:txBody>
          <a:bodyPr lIns="90000"/>
          <a:lstStyle/>
          <a:p>
            <a:endParaRPr lang="en-GB"/>
          </a:p>
        </p:txBody>
      </p:sp>
      <p:sp>
        <p:nvSpPr>
          <p:cNvPr id="9" name="Graphic 11">
            <a:extLst>
              <a:ext uri="{FF2B5EF4-FFF2-40B4-BE49-F238E27FC236}">
                <a16:creationId xmlns:a16="http://schemas.microsoft.com/office/drawing/2014/main" id="{BD4A31E1-311E-6113-06B4-11469AF5B819}"/>
              </a:ext>
            </a:extLst>
          </p:cNvPr>
          <p:cNvSpPr/>
          <p:nvPr userDrawn="1"/>
        </p:nvSpPr>
        <p:spPr>
          <a:xfrm>
            <a:off x="111600" y="1116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bg2"/>
          </a:solidFill>
          <a:ln w="9231" cap="flat">
            <a:noFill/>
            <a:prstDash val="solid"/>
            <a:miter/>
          </a:ln>
        </p:spPr>
        <p:txBody>
          <a:bodyPr/>
          <a:lstStyle/>
          <a:p>
            <a:endParaRPr lang="en-GB"/>
          </a:p>
        </p:txBody>
      </p:sp>
    </p:spTree>
    <p:extLst>
      <p:ext uri="{BB962C8B-B14F-4D97-AF65-F5344CB8AC3E}">
        <p14:creationId xmlns:p14="http://schemas.microsoft.com/office/powerpoint/2010/main" val="39078022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Graphic 11">
            <a:extLst>
              <a:ext uri="{FF2B5EF4-FFF2-40B4-BE49-F238E27FC236}">
                <a16:creationId xmlns:a16="http://schemas.microsoft.com/office/drawing/2014/main" id="{FE24294F-0928-2ED2-8276-A07A5B157A08}"/>
              </a:ext>
            </a:extLst>
          </p:cNvPr>
          <p:cNvSpPr/>
          <p:nvPr userDrawn="1"/>
        </p:nvSpPr>
        <p:spPr>
          <a:xfrm>
            <a:off x="11540400" y="62064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rgbClr val="E1CD5E"/>
          </a:solidFill>
          <a:ln w="9231" cap="flat">
            <a:noFill/>
            <a:prstDash val="solid"/>
            <a:miter/>
          </a:ln>
        </p:spPr>
        <p:txBody>
          <a:bodyPr/>
          <a:lstStyle/>
          <a:p>
            <a:endParaRPr lang="en-GB"/>
          </a:p>
        </p:txBody>
      </p:sp>
      <p:sp>
        <p:nvSpPr>
          <p:cNvPr id="2" name="Date Placeholder 1"/>
          <p:cNvSpPr>
            <a:spLocks noGrp="1"/>
          </p:cNvSpPr>
          <p:nvPr>
            <p:ph type="dt" sz="half" idx="10"/>
          </p:nvPr>
        </p:nvSpPr>
        <p:spPr/>
        <p:txBody>
          <a:bodyPr/>
          <a:lstStyle>
            <a:lvl1pPr algn="r">
              <a:defRPr/>
            </a:lvl1pPr>
          </a:lstStyle>
          <a:p>
            <a:pPr algn="r"/>
            <a:fld id="{9568F7D3-2B75-1241-A705-B14F9241E22B}" type="datetime1">
              <a:t>9/14/2026</a:t>
            </a:fld>
            <a:endParaRPr lang="en-GB"/>
          </a:p>
        </p:txBody>
      </p:sp>
      <p:sp>
        <p:nvSpPr>
          <p:cNvPr id="3" name="Footer Placeholder 2"/>
          <p:cNvSpPr>
            <a:spLocks noGrp="1"/>
          </p:cNvSpPr>
          <p:nvPr>
            <p:ph type="ftr" sz="quarter" idx="11"/>
          </p:nvPr>
        </p:nvSpPr>
        <p:spPr/>
        <p:txBody>
          <a:bodyPr/>
          <a:lstStyle/>
          <a:p>
            <a:r>
              <a:rPr lang="en-GB" dirty="0"/>
              <a:t>Bond - 17 September 2026</a:t>
            </a:r>
          </a:p>
        </p:txBody>
      </p:sp>
      <p:sp>
        <p:nvSpPr>
          <p:cNvPr id="4" name="Slide Number Placeholder 3"/>
          <p:cNvSpPr>
            <a:spLocks noGrp="1"/>
          </p:cNvSpPr>
          <p:nvPr>
            <p:ph type="sldNum" sz="quarter" idx="12"/>
          </p:nvPr>
        </p:nvSpPr>
        <p:spPr/>
        <p:txBody>
          <a:bodyPr/>
          <a:lstStyle/>
          <a:p>
            <a:fld id="{F3740C8F-285E-BF48-9EE6-4B8E5CA14DDA}" type="slidenum">
              <a:rPr lang="en-GB"/>
              <a:t>‹#›</a:t>
            </a:fld>
            <a:endParaRPr lang="en-GB"/>
          </a:p>
        </p:txBody>
      </p:sp>
      <p:sp>
        <p:nvSpPr>
          <p:cNvPr id="6" name="Graphic 7">
            <a:extLst>
              <a:ext uri="{FF2B5EF4-FFF2-40B4-BE49-F238E27FC236}">
                <a16:creationId xmlns:a16="http://schemas.microsoft.com/office/drawing/2014/main" id="{6DD229A1-6DBF-9A20-FCE5-82FBE867AC9E}"/>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tx1"/>
          </a:solidFill>
          <a:ln w="5182" cap="flat">
            <a:noFill/>
            <a:prstDash val="solid"/>
            <a:miter/>
          </a:ln>
        </p:spPr>
        <p:txBody>
          <a:bodyPr lIns="90000"/>
          <a:lstStyle/>
          <a:p>
            <a:endParaRPr lang="en-GB"/>
          </a:p>
        </p:txBody>
      </p:sp>
      <p:sp>
        <p:nvSpPr>
          <p:cNvPr id="8" name="Graphic 11">
            <a:extLst>
              <a:ext uri="{FF2B5EF4-FFF2-40B4-BE49-F238E27FC236}">
                <a16:creationId xmlns:a16="http://schemas.microsoft.com/office/drawing/2014/main" id="{D78D52EA-DEBE-A188-92BF-AD6C0763E31F}"/>
              </a:ext>
            </a:extLst>
          </p:cNvPr>
          <p:cNvSpPr/>
          <p:nvPr userDrawn="1"/>
        </p:nvSpPr>
        <p:spPr>
          <a:xfrm>
            <a:off x="111600" y="1116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bg2"/>
          </a:solidFill>
          <a:ln w="9231" cap="flat">
            <a:noFill/>
            <a:prstDash val="solid"/>
            <a:miter/>
          </a:ln>
        </p:spPr>
        <p:txBody>
          <a:bodyPr/>
          <a:lstStyle/>
          <a:p>
            <a:endParaRPr lang="en-GB"/>
          </a:p>
        </p:txBody>
      </p:sp>
    </p:spTree>
    <p:extLst>
      <p:ext uri="{BB962C8B-B14F-4D97-AF65-F5344CB8AC3E}">
        <p14:creationId xmlns:p14="http://schemas.microsoft.com/office/powerpoint/2010/main" val="16830267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ack page">
    <p:spTree>
      <p:nvGrpSpPr>
        <p:cNvPr id="1" name=""/>
        <p:cNvGrpSpPr/>
        <p:nvPr/>
      </p:nvGrpSpPr>
      <p:grpSpPr>
        <a:xfrm>
          <a:off x="0" y="0"/>
          <a:ext cx="0" cy="0"/>
          <a:chOff x="0" y="0"/>
          <a:chExt cx="0" cy="0"/>
        </a:xfrm>
      </p:grpSpPr>
      <p:pic>
        <p:nvPicPr>
          <p:cNvPr id="7" name="Picture 6" descr="A yellow rectangle with white border&#10;&#10;Description automatically generated">
            <a:extLst>
              <a:ext uri="{FF2B5EF4-FFF2-40B4-BE49-F238E27FC236}">
                <a16:creationId xmlns:a16="http://schemas.microsoft.com/office/drawing/2014/main" id="{867354FF-03A0-96F0-6015-0A648011BDB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9" name="Picture 8" descr="A black background with blue text&#10;&#10;Description automatically generated">
            <a:extLst>
              <a:ext uri="{FF2B5EF4-FFF2-40B4-BE49-F238E27FC236}">
                <a16:creationId xmlns:a16="http://schemas.microsoft.com/office/drawing/2014/main" id="{AE862F53-DE18-8A11-81EC-6E4BDE78CE40}"/>
              </a:ext>
            </a:extLst>
          </p:cNvPr>
          <p:cNvPicPr>
            <a:picLocks noChangeAspect="1"/>
          </p:cNvPicPr>
          <p:nvPr userDrawn="1"/>
        </p:nvPicPr>
        <p:blipFill>
          <a:blip r:embed="rId3" cstate="screen">
            <a:extLst>
              <a:ext uri="{28A0092B-C50C-407E-A947-70E740481C1C}">
                <a14:useLocalDpi xmlns:a14="http://schemas.microsoft.com/office/drawing/2010/main"/>
              </a:ext>
            </a:extLst>
          </a:blip>
          <a:srcRect l="6133"/>
          <a:stretch>
            <a:fillRect/>
          </a:stretch>
        </p:blipFill>
        <p:spPr>
          <a:xfrm>
            <a:off x="640802" y="454195"/>
            <a:ext cx="2739576" cy="1062358"/>
          </a:xfrm>
          <a:prstGeom prst="rect">
            <a:avLst/>
          </a:prstGeom>
        </p:spPr>
      </p:pic>
      <p:sp>
        <p:nvSpPr>
          <p:cNvPr id="11" name="TextBox 10">
            <a:extLst>
              <a:ext uri="{FF2B5EF4-FFF2-40B4-BE49-F238E27FC236}">
                <a16:creationId xmlns:a16="http://schemas.microsoft.com/office/drawing/2014/main" id="{0E12AAB9-2A30-57D4-FEFE-E7A020A536BD}"/>
              </a:ext>
            </a:extLst>
          </p:cNvPr>
          <p:cNvSpPr txBox="1"/>
          <p:nvPr userDrawn="1"/>
        </p:nvSpPr>
        <p:spPr>
          <a:xfrm>
            <a:off x="640802" y="3009269"/>
            <a:ext cx="2785533" cy="1523494"/>
          </a:xfrm>
          <a:prstGeom prst="rect">
            <a:avLst/>
          </a:prstGeom>
          <a:noFill/>
        </p:spPr>
        <p:txBody>
          <a:bodyPr wrap="square" lIns="0" tIns="0" rIns="0" bIns="0" rtlCol="0">
            <a:spAutoFit/>
          </a:bodyPr>
          <a:lstStyle/>
          <a:p>
            <a:pPr lvl="0">
              <a:lnSpc>
                <a:spcPct val="100000"/>
              </a:lnSpc>
              <a:spcAft>
                <a:spcPts val="600"/>
              </a:spcAft>
            </a:pPr>
            <a:r>
              <a:rPr lang="en-GB" sz="1600" b="0" i="0" dirty="0">
                <a:solidFill>
                  <a:schemeClr val="tx1"/>
                </a:solidFill>
                <a:effectLst/>
                <a:latin typeface="DM Sans 14pt" pitchFamily="2" charset="77"/>
              </a:rPr>
              <a:t>10 Queen Street Place</a:t>
            </a:r>
          </a:p>
          <a:p>
            <a:pPr lvl="0">
              <a:lnSpc>
                <a:spcPct val="100000"/>
              </a:lnSpc>
              <a:spcAft>
                <a:spcPts val="1800"/>
              </a:spcAft>
            </a:pPr>
            <a:r>
              <a:rPr lang="en-GB" sz="1600" b="0" i="0" dirty="0">
                <a:solidFill>
                  <a:schemeClr val="tx1"/>
                </a:solidFill>
                <a:effectLst/>
                <a:latin typeface="DM Sans 14pt" pitchFamily="2" charset="77"/>
              </a:rPr>
              <a:t>London EC4R 1AG</a:t>
            </a:r>
          </a:p>
          <a:p>
            <a:pPr lvl="0">
              <a:lnSpc>
                <a:spcPct val="100000"/>
              </a:lnSpc>
              <a:spcAft>
                <a:spcPts val="1800"/>
              </a:spcAft>
            </a:pPr>
            <a:r>
              <a:rPr lang="en-GB" sz="1600" b="0" i="0" dirty="0">
                <a:solidFill>
                  <a:schemeClr val="tx1"/>
                </a:solidFill>
                <a:effectLst/>
                <a:latin typeface="DM Sans SemiBold" pitchFamily="2" charset="0"/>
              </a:rPr>
              <a:t>T</a:t>
            </a:r>
            <a:r>
              <a:rPr lang="en-GB" sz="1600" b="0" i="0" dirty="0">
                <a:solidFill>
                  <a:schemeClr val="tx1"/>
                </a:solidFill>
                <a:effectLst/>
                <a:latin typeface="DM Sans 14pt" pitchFamily="2" charset="77"/>
              </a:rPr>
              <a:t> 020 7969 5500</a:t>
            </a:r>
          </a:p>
          <a:p>
            <a:pPr lvl="0">
              <a:lnSpc>
                <a:spcPct val="100000"/>
              </a:lnSpc>
              <a:spcAft>
                <a:spcPts val="600"/>
              </a:spcAft>
            </a:pPr>
            <a:r>
              <a:rPr lang="en-GB" sz="1600" b="0" i="0" dirty="0">
                <a:solidFill>
                  <a:schemeClr val="tx1"/>
                </a:solidFill>
                <a:effectLst/>
                <a:latin typeface="DM Sans SemiBold" pitchFamily="2" charset="0"/>
              </a:rPr>
              <a:t>haysmac.com</a:t>
            </a:r>
            <a:endParaRPr lang="en-US" sz="1600" dirty="0">
              <a:solidFill>
                <a:schemeClr val="tx1"/>
              </a:solidFill>
              <a:latin typeface="DM Sans SemiBold" pitchFamily="2" charset="0"/>
            </a:endParaRPr>
          </a:p>
        </p:txBody>
      </p:sp>
      <p:sp>
        <p:nvSpPr>
          <p:cNvPr id="15" name="TextBox 14">
            <a:extLst>
              <a:ext uri="{FF2B5EF4-FFF2-40B4-BE49-F238E27FC236}">
                <a16:creationId xmlns:a16="http://schemas.microsoft.com/office/drawing/2014/main" id="{A70F3C1A-CC77-2C5D-844F-528CEE6992A9}"/>
              </a:ext>
            </a:extLst>
          </p:cNvPr>
          <p:cNvSpPr txBox="1"/>
          <p:nvPr userDrawn="1"/>
        </p:nvSpPr>
        <p:spPr>
          <a:xfrm>
            <a:off x="640802" y="4962169"/>
            <a:ext cx="8790880" cy="1223155"/>
          </a:xfrm>
          <a:prstGeom prst="rect">
            <a:avLst/>
          </a:prstGeom>
          <a:noFill/>
        </p:spPr>
        <p:txBody>
          <a:bodyPr wrap="square" lIns="0" anchor="b">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900" dirty="0">
                <a:solidFill>
                  <a:schemeClr val="tx1"/>
                </a:solidFill>
                <a:latin typeface="DM Sans SemiBold" pitchFamily="2" charset="0"/>
              </a:rPr>
              <a:t>© Copyright 2026 HaysMac LLP. All rights reserved.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900" dirty="0">
                <a:solidFill>
                  <a:schemeClr val="tx1"/>
                </a:solidFill>
                <a:latin typeface="DM Sans Light" pitchFamily="2" charset="0"/>
              </a:rPr>
              <a:t>HaysMac is the trading name of HaysMac LLP, a limited liability partnership. Registered number: OC423459. Registered in England and Wales. Registered to carry on audit work in the UK and regulated for a range of investment business activities by the Institute of Chartered Accountants in England and Wales. A list of members’ names is available for inspection at 10 Queen Street Place, London EC4R 1AG. A member of the ICAEW Practice Assurance Scheme.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900" dirty="0">
                <a:solidFill>
                  <a:schemeClr val="tx1"/>
                </a:solidFill>
                <a:latin typeface="DM Sans SemiBold" pitchFamily="2" charset="0"/>
              </a:rPr>
              <a:t>Disclaimer</a:t>
            </a:r>
            <a:r>
              <a:rPr lang="en-GB" sz="900" dirty="0">
                <a:solidFill>
                  <a:schemeClr val="tx1"/>
                </a:solidFill>
                <a:latin typeface="DM Sans Light" pitchFamily="2" charset="0"/>
              </a:rPr>
              <a:t>: This publication has been produced by the partners of HaysMac LLP and is for private circulation only. Whilst every care has been taken in preparation of this document, it may contain errors for which we cannot be held responsible. In the case of a specific problem, it is recommended that professional advice be sought. The material contained in this publication may not be reproduced in whole or in part by any means, without prior permission from HaysMac LLP.</a:t>
            </a:r>
            <a:endParaRPr lang="en-US" sz="900" dirty="0">
              <a:solidFill>
                <a:schemeClr val="tx1"/>
              </a:solidFill>
              <a:latin typeface="DM Sans Light" pitchFamily="2" charset="0"/>
            </a:endParaRPr>
          </a:p>
        </p:txBody>
      </p:sp>
    </p:spTree>
    <p:extLst>
      <p:ext uri="{BB962C8B-B14F-4D97-AF65-F5344CB8AC3E}">
        <p14:creationId xmlns:p14="http://schemas.microsoft.com/office/powerpoint/2010/main" val="7265392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63200" y="2403078"/>
            <a:ext cx="9720000" cy="2051844"/>
          </a:xfrm>
        </p:spPr>
        <p:txBody>
          <a:bodyPr anchor="ctr" anchorCtr="0"/>
          <a:lstStyle>
            <a:lvl1pPr algn="l">
              <a:lnSpc>
                <a:spcPts val="8000"/>
              </a:lnSpc>
              <a:spcAft>
                <a:spcPts val="2000"/>
              </a:spcAft>
              <a:defRPr sz="8000">
                <a:solidFill>
                  <a:schemeClr val="bg1"/>
                </a:solidFill>
              </a:defRPr>
            </a:lvl1pPr>
          </a:lstStyle>
          <a:p>
            <a:r>
              <a:rPr lang="en-GB" dirty="0"/>
              <a:t>Click to edit Master title style</a:t>
            </a:r>
            <a:endParaRPr lang="en-US" dirty="0"/>
          </a:p>
        </p:txBody>
      </p:sp>
      <p:sp>
        <p:nvSpPr>
          <p:cNvPr id="3" name="Subtitle 2"/>
          <p:cNvSpPr>
            <a:spLocks noGrp="1"/>
          </p:cNvSpPr>
          <p:nvPr>
            <p:ph type="subTitle" idx="1" hasCustomPrompt="1"/>
          </p:nvPr>
        </p:nvSpPr>
        <p:spPr>
          <a:xfrm>
            <a:off x="763200" y="4618800"/>
            <a:ext cx="9720000" cy="501997"/>
          </a:xfrm>
        </p:spPr>
        <p:txBody>
          <a:bodyPr/>
          <a:lstStyle>
            <a:lvl1pPr marL="0" indent="0" algn="l">
              <a:lnSpc>
                <a:spcPts val="4000"/>
              </a:lnSpc>
              <a:buNone/>
              <a:defRPr lang="en-US" sz="3200" b="1" kern="1200" spc="0" baseline="0" dirty="0">
                <a:solidFill>
                  <a:schemeClr val="bg2">
                    <a:lumMod val="90000"/>
                  </a:schemeClr>
                </a:solidFill>
                <a:latin typeface="DM Sans SemiBold" pitchFamily="2" charset="0"/>
                <a:ea typeface="+mn-ea"/>
                <a:cs typeface="+mn-cs"/>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p:cNvSpPr>
            <a:spLocks noGrp="1"/>
          </p:cNvSpPr>
          <p:nvPr>
            <p:ph type="dt" sz="half" idx="10"/>
          </p:nvPr>
        </p:nvSpPr>
        <p:spPr>
          <a:xfrm>
            <a:off x="8128800" y="6429896"/>
            <a:ext cx="3301200" cy="428104"/>
          </a:xfrm>
        </p:spPr>
        <p:txBody>
          <a:bodyPr/>
          <a:lstStyle>
            <a:lvl1pPr algn="r">
              <a:defRPr/>
            </a:lvl1pPr>
          </a:lstStyle>
          <a:p>
            <a:pPr algn="r"/>
            <a:fld id="{7042286A-279C-B748-9D42-218ED5EA3EA2}" type="datetime1">
              <a:t>9/14/2026</a:t>
            </a:fld>
            <a:endParaRPr lang="en-GB"/>
          </a:p>
        </p:txBody>
      </p:sp>
      <p:sp>
        <p:nvSpPr>
          <p:cNvPr id="5" name="Footer Placeholder 4"/>
          <p:cNvSpPr>
            <a:spLocks noGrp="1"/>
          </p:cNvSpPr>
          <p:nvPr>
            <p:ph type="ftr" sz="quarter" idx="11"/>
          </p:nvPr>
        </p:nvSpPr>
        <p:spPr>
          <a:xfrm>
            <a:off x="4443765" y="6429896"/>
            <a:ext cx="3301201" cy="428104"/>
          </a:xfrm>
        </p:spPr>
        <p:txBody>
          <a:bodyPr/>
          <a:lstStyle/>
          <a:p>
            <a:r>
              <a:rPr lang="en-GB" dirty="0"/>
              <a:t>Bond - 17 September 2026</a:t>
            </a:r>
          </a:p>
        </p:txBody>
      </p:sp>
      <p:sp>
        <p:nvSpPr>
          <p:cNvPr id="6" name="Slide Number Placeholder 5"/>
          <p:cNvSpPr>
            <a:spLocks noGrp="1"/>
          </p:cNvSpPr>
          <p:nvPr>
            <p:ph type="sldNum" sz="quarter" idx="12"/>
          </p:nvPr>
        </p:nvSpPr>
        <p:spPr>
          <a:xfrm>
            <a:off x="11428800" y="6094800"/>
            <a:ext cx="763200" cy="763200"/>
          </a:xfrm>
        </p:spPr>
        <p:txBody>
          <a:bodyPr/>
          <a:lstStyle>
            <a:lvl1pPr algn="ctr">
              <a:defRPr/>
            </a:lvl1pPr>
          </a:lstStyle>
          <a:p>
            <a:fld id="{F3740C8F-285E-BF48-9EE6-4B8E5CA14DDA}" type="slidenum">
              <a:rPr lang="en-GB"/>
              <a:pPr/>
              <a:t>‹#›</a:t>
            </a:fld>
            <a:endParaRPr lang="en-GB"/>
          </a:p>
        </p:txBody>
      </p:sp>
      <p:sp>
        <p:nvSpPr>
          <p:cNvPr id="10" name="Graphic 7">
            <a:extLst>
              <a:ext uri="{FF2B5EF4-FFF2-40B4-BE49-F238E27FC236}">
                <a16:creationId xmlns:a16="http://schemas.microsoft.com/office/drawing/2014/main" id="{C55728BC-7E78-03C4-C57D-6ACAC41B45A7}"/>
              </a:ext>
            </a:extLst>
          </p:cNvPr>
          <p:cNvSpPr>
            <a:spLocks noChangeAspect="1"/>
          </p:cNvSpPr>
          <p:nvPr userDrawn="1"/>
        </p:nvSpPr>
        <p:spPr>
          <a:xfrm>
            <a:off x="734400" y="5904000"/>
            <a:ext cx="3330000" cy="809053"/>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Tree>
    <p:extLst>
      <p:ext uri="{BB962C8B-B14F-4D97-AF65-F5344CB8AC3E}">
        <p14:creationId xmlns:p14="http://schemas.microsoft.com/office/powerpoint/2010/main" val="13321441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hoto Ver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763200" y="2403078"/>
            <a:ext cx="9720000" cy="2051844"/>
          </a:xfrm>
        </p:spPr>
        <p:txBody>
          <a:bodyPr anchor="ctr" anchorCtr="0"/>
          <a:lstStyle>
            <a:lvl1pPr algn="l">
              <a:lnSpc>
                <a:spcPts val="8000"/>
              </a:lnSpc>
              <a:spcAft>
                <a:spcPts val="2000"/>
              </a:spcAft>
              <a:defRPr sz="8000">
                <a:solidFill>
                  <a:schemeClr val="bg1"/>
                </a:solidFill>
              </a:defRPr>
            </a:lvl1pPr>
          </a:lstStyle>
          <a:p>
            <a:r>
              <a:rPr lang="en-GB" dirty="0"/>
              <a:t>Click to edit Master title style</a:t>
            </a:r>
            <a:endParaRPr lang="en-US" dirty="0"/>
          </a:p>
        </p:txBody>
      </p:sp>
      <p:sp>
        <p:nvSpPr>
          <p:cNvPr id="3" name="Subtitle 2"/>
          <p:cNvSpPr>
            <a:spLocks noGrp="1"/>
          </p:cNvSpPr>
          <p:nvPr>
            <p:ph type="subTitle" idx="1" hasCustomPrompt="1"/>
          </p:nvPr>
        </p:nvSpPr>
        <p:spPr>
          <a:xfrm>
            <a:off x="763200" y="4618800"/>
            <a:ext cx="9720000" cy="501997"/>
          </a:xfrm>
        </p:spPr>
        <p:txBody>
          <a:bodyPr/>
          <a:lstStyle>
            <a:lvl1pPr marL="0" indent="0" algn="l">
              <a:lnSpc>
                <a:spcPts val="4000"/>
              </a:lnSpc>
              <a:buNone/>
              <a:defRPr sz="3200" spc="0" baseline="0">
                <a:solidFill>
                  <a:schemeClr val="bg2">
                    <a:lumMod val="90000"/>
                  </a:schemeClr>
                </a:solidFill>
                <a:latin typeface="DM Sans SemiBold"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4" name="Date Placeholder 3"/>
          <p:cNvSpPr>
            <a:spLocks noGrp="1"/>
          </p:cNvSpPr>
          <p:nvPr>
            <p:ph type="dt" sz="half" idx="10"/>
          </p:nvPr>
        </p:nvSpPr>
        <p:spPr>
          <a:xfrm>
            <a:off x="8128800" y="6429896"/>
            <a:ext cx="3301200" cy="428104"/>
          </a:xfrm>
        </p:spPr>
        <p:txBody>
          <a:bodyPr/>
          <a:lstStyle>
            <a:lvl1pPr algn="r">
              <a:defRPr/>
            </a:lvl1pPr>
          </a:lstStyle>
          <a:p>
            <a:pPr algn="r"/>
            <a:fld id="{7563FA2A-A9E9-DC4A-A510-CA2C91BF2D9C}" type="datetime1">
              <a:t>9/14/2026</a:t>
            </a:fld>
            <a:endParaRPr lang="en-GB"/>
          </a:p>
        </p:txBody>
      </p:sp>
      <p:sp>
        <p:nvSpPr>
          <p:cNvPr id="5" name="Footer Placeholder 4"/>
          <p:cNvSpPr>
            <a:spLocks noGrp="1"/>
          </p:cNvSpPr>
          <p:nvPr>
            <p:ph type="ftr" sz="quarter" idx="11"/>
          </p:nvPr>
        </p:nvSpPr>
        <p:spPr>
          <a:xfrm>
            <a:off x="4443765" y="6429896"/>
            <a:ext cx="3301201" cy="428104"/>
          </a:xfrm>
        </p:spPr>
        <p:txBody>
          <a:bodyPr/>
          <a:lstStyle/>
          <a:p>
            <a:r>
              <a:rPr lang="en-GB" dirty="0"/>
              <a:t>Bond - 17 September 2026</a:t>
            </a:r>
          </a:p>
        </p:txBody>
      </p:sp>
      <p:sp>
        <p:nvSpPr>
          <p:cNvPr id="6" name="Slide Number Placeholder 5"/>
          <p:cNvSpPr>
            <a:spLocks noGrp="1"/>
          </p:cNvSpPr>
          <p:nvPr>
            <p:ph type="sldNum" sz="quarter" idx="12"/>
          </p:nvPr>
        </p:nvSpPr>
        <p:spPr>
          <a:xfrm>
            <a:off x="11428800" y="6094800"/>
            <a:ext cx="763200" cy="763200"/>
          </a:xfrm>
        </p:spPr>
        <p:txBody>
          <a:bodyPr/>
          <a:lstStyle>
            <a:lvl1pPr algn="ctr">
              <a:defRPr>
                <a:solidFill>
                  <a:schemeClr val="bg1"/>
                </a:solidFill>
              </a:defRPr>
            </a:lvl1pPr>
          </a:lstStyle>
          <a:p>
            <a:fld id="{F3740C8F-285E-BF48-9EE6-4B8E5CA14DDA}" type="slidenum">
              <a:rPr lang="en-GB"/>
              <a:pPr/>
              <a:t>‹#›</a:t>
            </a:fld>
            <a:endParaRPr lang="en-GB" dirty="0"/>
          </a:p>
        </p:txBody>
      </p:sp>
      <p:sp>
        <p:nvSpPr>
          <p:cNvPr id="10" name="Graphic 7">
            <a:extLst>
              <a:ext uri="{FF2B5EF4-FFF2-40B4-BE49-F238E27FC236}">
                <a16:creationId xmlns:a16="http://schemas.microsoft.com/office/drawing/2014/main" id="{C55728BC-7E78-03C4-C57D-6ACAC41B45A7}"/>
              </a:ext>
            </a:extLst>
          </p:cNvPr>
          <p:cNvSpPr>
            <a:spLocks noChangeAspect="1"/>
          </p:cNvSpPr>
          <p:nvPr userDrawn="1"/>
        </p:nvSpPr>
        <p:spPr>
          <a:xfrm>
            <a:off x="734400" y="5904000"/>
            <a:ext cx="3330000" cy="809053"/>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Tree>
    <p:extLst>
      <p:ext uri="{BB962C8B-B14F-4D97-AF65-F5344CB8AC3E}">
        <p14:creationId xmlns:p14="http://schemas.microsoft.com/office/powerpoint/2010/main" val="28777137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lgn="r">
              <a:defRPr/>
            </a:lvl1pPr>
          </a:lstStyle>
          <a:p>
            <a:pPr algn="r"/>
            <a:fld id="{1C3A0D69-8188-9941-97E5-7D566BFE25EA}" type="datetime1">
              <a:t>9/14/2026</a:t>
            </a:fld>
            <a:endParaRPr lang="en-GB"/>
          </a:p>
        </p:txBody>
      </p:sp>
      <p:sp>
        <p:nvSpPr>
          <p:cNvPr id="5" name="Footer Placeholder 4"/>
          <p:cNvSpPr>
            <a:spLocks noGrp="1"/>
          </p:cNvSpPr>
          <p:nvPr>
            <p:ph type="ftr" sz="quarter" idx="11"/>
          </p:nvPr>
        </p:nvSpPr>
        <p:spPr/>
        <p:txBody>
          <a:bodyPr/>
          <a:lstStyle/>
          <a:p>
            <a:r>
              <a:rPr lang="en-GB" dirty="0"/>
              <a:t>Bond - 17 September 2026</a:t>
            </a:r>
          </a:p>
        </p:txBody>
      </p:sp>
      <p:sp>
        <p:nvSpPr>
          <p:cNvPr id="6" name="Slide Number Placeholder 5"/>
          <p:cNvSpPr>
            <a:spLocks noGrp="1"/>
          </p:cNvSpPr>
          <p:nvPr>
            <p:ph type="sldNum" sz="quarter" idx="12"/>
          </p:nvPr>
        </p:nvSpPr>
        <p:spPr/>
        <p:txBody>
          <a:bodyPr/>
          <a:lstStyle>
            <a:lvl1pPr algn="ctr">
              <a:defRPr/>
            </a:lvl1pPr>
          </a:lstStyle>
          <a:p>
            <a:fld id="{F3740C8F-285E-BF48-9EE6-4B8E5CA14DDA}" type="slidenum">
              <a:rPr lang="en-GB"/>
              <a:pPr/>
              <a:t>‹#›</a:t>
            </a:fld>
            <a:endParaRPr lang="en-GB"/>
          </a:p>
        </p:txBody>
      </p:sp>
      <p:sp>
        <p:nvSpPr>
          <p:cNvPr id="8" name="Graphic 7">
            <a:extLst>
              <a:ext uri="{FF2B5EF4-FFF2-40B4-BE49-F238E27FC236}">
                <a16:creationId xmlns:a16="http://schemas.microsoft.com/office/drawing/2014/main" id="{0EB1542D-D16C-1AEA-949B-A9A04919B8D4}"/>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
        <p:nvSpPr>
          <p:cNvPr id="7" name="Title 1">
            <a:extLst>
              <a:ext uri="{FF2B5EF4-FFF2-40B4-BE49-F238E27FC236}">
                <a16:creationId xmlns:a16="http://schemas.microsoft.com/office/drawing/2014/main" id="{34B8969D-3D7E-3516-3B26-5E89BF4699FF}"/>
              </a:ext>
            </a:extLst>
          </p:cNvPr>
          <p:cNvSpPr>
            <a:spLocks noGrp="1"/>
          </p:cNvSpPr>
          <p:nvPr>
            <p:ph type="title"/>
          </p:nvPr>
        </p:nvSpPr>
        <p:spPr>
          <a:xfrm>
            <a:off x="763200" y="2304975"/>
            <a:ext cx="9720000" cy="2051844"/>
          </a:xfrm>
        </p:spPr>
        <p:txBody>
          <a:bodyPr anchor="t" anchorCtr="0"/>
          <a:lstStyle>
            <a:lvl1pPr>
              <a:lnSpc>
                <a:spcPts val="8000"/>
              </a:lnSpc>
              <a:spcAft>
                <a:spcPts val="2400"/>
              </a:spcAft>
              <a:defRPr sz="8000">
                <a:solidFill>
                  <a:schemeClr val="bg1"/>
                </a:solidFill>
              </a:defRPr>
            </a:lvl1pPr>
          </a:lstStyle>
          <a:p>
            <a:r>
              <a:rPr lang="en-GB" dirty="0"/>
              <a:t>Click to edit Master title style</a:t>
            </a:r>
            <a:endParaRPr lang="en-US" dirty="0"/>
          </a:p>
        </p:txBody>
      </p:sp>
      <p:sp>
        <p:nvSpPr>
          <p:cNvPr id="9" name="Text Placeholder 2">
            <a:extLst>
              <a:ext uri="{FF2B5EF4-FFF2-40B4-BE49-F238E27FC236}">
                <a16:creationId xmlns:a16="http://schemas.microsoft.com/office/drawing/2014/main" id="{47B69F8A-A223-74A2-8B61-EEC7F17827BD}"/>
              </a:ext>
            </a:extLst>
          </p:cNvPr>
          <p:cNvSpPr>
            <a:spLocks noGrp="1"/>
          </p:cNvSpPr>
          <p:nvPr>
            <p:ph type="body" idx="1"/>
          </p:nvPr>
        </p:nvSpPr>
        <p:spPr>
          <a:xfrm>
            <a:off x="763200" y="1494975"/>
            <a:ext cx="10666800" cy="501997"/>
          </a:xfrm>
        </p:spPr>
        <p:txBody>
          <a:bodyPr/>
          <a:lstStyle>
            <a:lvl1pPr marL="0" indent="0">
              <a:lnSpc>
                <a:spcPts val="4000"/>
              </a:lnSpc>
              <a:buNone/>
              <a:defRPr sz="3200" cap="all" spc="0" baseline="0">
                <a:solidFill>
                  <a:schemeClr val="bg2">
                    <a:lumMod val="90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Tree>
    <p:extLst>
      <p:ext uri="{BB962C8B-B14F-4D97-AF65-F5344CB8AC3E}">
        <p14:creationId xmlns:p14="http://schemas.microsoft.com/office/powerpoint/2010/main" val="132722953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ection Header Photo Ver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3200" y="2304975"/>
            <a:ext cx="9720000" cy="2051844"/>
          </a:xfrm>
        </p:spPr>
        <p:txBody>
          <a:bodyPr anchor="t" anchorCtr="0"/>
          <a:lstStyle>
            <a:lvl1pPr>
              <a:lnSpc>
                <a:spcPts val="8000"/>
              </a:lnSpc>
              <a:spcAft>
                <a:spcPts val="2400"/>
              </a:spcAft>
              <a:defRPr sz="8000">
                <a:solidFill>
                  <a:schemeClr val="bg1"/>
                </a:solidFill>
              </a:defRPr>
            </a:lvl1pPr>
          </a:lstStyle>
          <a:p>
            <a:r>
              <a:rPr lang="en-GB" dirty="0"/>
              <a:t>Click to edit Master title style</a:t>
            </a:r>
            <a:endParaRPr lang="en-US" dirty="0"/>
          </a:p>
        </p:txBody>
      </p:sp>
      <p:sp>
        <p:nvSpPr>
          <p:cNvPr id="3" name="Text Placeholder 2"/>
          <p:cNvSpPr>
            <a:spLocks noGrp="1"/>
          </p:cNvSpPr>
          <p:nvPr>
            <p:ph type="body" idx="1"/>
          </p:nvPr>
        </p:nvSpPr>
        <p:spPr>
          <a:xfrm>
            <a:off x="763200" y="1494975"/>
            <a:ext cx="10666800" cy="501997"/>
          </a:xfrm>
        </p:spPr>
        <p:txBody>
          <a:bodyPr/>
          <a:lstStyle>
            <a:lvl1pPr marL="0" indent="0">
              <a:lnSpc>
                <a:spcPts val="4000"/>
              </a:lnSpc>
              <a:buNone/>
              <a:defRPr sz="3200" cap="all" spc="0" baseline="0">
                <a:solidFill>
                  <a:schemeClr val="bg2">
                    <a:lumMod val="90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dirty="0"/>
              <a:t>Click to edit Master text styles</a:t>
            </a:r>
          </a:p>
        </p:txBody>
      </p:sp>
      <p:sp>
        <p:nvSpPr>
          <p:cNvPr id="4" name="Date Placeholder 3"/>
          <p:cNvSpPr>
            <a:spLocks noGrp="1"/>
          </p:cNvSpPr>
          <p:nvPr>
            <p:ph type="dt" sz="half" idx="10"/>
          </p:nvPr>
        </p:nvSpPr>
        <p:spPr/>
        <p:txBody>
          <a:bodyPr/>
          <a:lstStyle>
            <a:lvl1pPr algn="r">
              <a:defRPr/>
            </a:lvl1pPr>
          </a:lstStyle>
          <a:p>
            <a:pPr algn="r"/>
            <a:fld id="{ED148E2B-DB81-1F4D-A9C1-6C447DE4DD6A}" type="datetime1">
              <a:t>9/14/2026</a:t>
            </a:fld>
            <a:endParaRPr lang="en-GB"/>
          </a:p>
        </p:txBody>
      </p:sp>
      <p:sp>
        <p:nvSpPr>
          <p:cNvPr id="5" name="Footer Placeholder 4"/>
          <p:cNvSpPr>
            <a:spLocks noGrp="1"/>
          </p:cNvSpPr>
          <p:nvPr>
            <p:ph type="ftr" sz="quarter" idx="11"/>
          </p:nvPr>
        </p:nvSpPr>
        <p:spPr/>
        <p:txBody>
          <a:bodyPr/>
          <a:lstStyle/>
          <a:p>
            <a:r>
              <a:rPr lang="en-GB" dirty="0"/>
              <a:t>Bond - 17 September 2026</a:t>
            </a:r>
          </a:p>
        </p:txBody>
      </p:sp>
      <p:sp>
        <p:nvSpPr>
          <p:cNvPr id="6" name="Slide Number Placeholder 5"/>
          <p:cNvSpPr>
            <a:spLocks noGrp="1"/>
          </p:cNvSpPr>
          <p:nvPr>
            <p:ph type="sldNum" sz="quarter" idx="12"/>
          </p:nvPr>
        </p:nvSpPr>
        <p:spPr/>
        <p:txBody>
          <a:bodyPr/>
          <a:lstStyle>
            <a:lvl1pPr algn="ctr">
              <a:defRPr>
                <a:solidFill>
                  <a:schemeClr val="bg1"/>
                </a:solidFill>
              </a:defRPr>
            </a:lvl1pPr>
          </a:lstStyle>
          <a:p>
            <a:fld id="{F3740C8F-285E-BF48-9EE6-4B8E5CA14DDA}" type="slidenum">
              <a:rPr lang="en-GB"/>
              <a:pPr/>
              <a:t>‹#›</a:t>
            </a:fld>
            <a:endParaRPr lang="en-GB">
              <a:solidFill>
                <a:schemeClr val="bg1"/>
              </a:solidFill>
            </a:endParaRPr>
          </a:p>
        </p:txBody>
      </p:sp>
      <p:sp>
        <p:nvSpPr>
          <p:cNvPr id="8" name="Graphic 7">
            <a:extLst>
              <a:ext uri="{FF2B5EF4-FFF2-40B4-BE49-F238E27FC236}">
                <a16:creationId xmlns:a16="http://schemas.microsoft.com/office/drawing/2014/main" id="{0EB1542D-D16C-1AEA-949B-A9A04919B8D4}"/>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Tree>
    <p:extLst>
      <p:ext uri="{BB962C8B-B14F-4D97-AF65-F5344CB8AC3E}">
        <p14:creationId xmlns:p14="http://schemas.microsoft.com/office/powerpoint/2010/main" val="16896972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with Side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5E4A3-9774-4B3F-85D3-C3475C31E84B}"/>
              </a:ext>
            </a:extLst>
          </p:cNvPr>
          <p:cNvSpPr>
            <a:spLocks noGrp="1"/>
          </p:cNvSpPr>
          <p:nvPr>
            <p:ph type="title"/>
          </p:nvPr>
        </p:nvSpPr>
        <p:spPr>
          <a:xfrm>
            <a:off x="763201" y="763200"/>
            <a:ext cx="6983999" cy="512961"/>
          </a:xfrm>
        </p:spPr>
        <p:txBody>
          <a:bodyPr/>
          <a:lstStyle>
            <a:lvl1pPr>
              <a:defRPr>
                <a:solidFill>
                  <a:schemeClr val="bg2">
                    <a:lumMod val="90000"/>
                  </a:schemeClr>
                </a:solidFill>
              </a:defRPr>
            </a:lvl1pPr>
          </a:lstStyle>
          <a:p>
            <a:r>
              <a:rPr lang="en-GB" dirty="0"/>
              <a:t>Click to edit Master title style</a:t>
            </a:r>
          </a:p>
        </p:txBody>
      </p:sp>
      <p:sp>
        <p:nvSpPr>
          <p:cNvPr id="3" name="Date Placeholder 2">
            <a:extLst>
              <a:ext uri="{FF2B5EF4-FFF2-40B4-BE49-F238E27FC236}">
                <a16:creationId xmlns:a16="http://schemas.microsoft.com/office/drawing/2014/main" id="{7B4991A1-4905-8138-6DF9-D12409BC7544}"/>
              </a:ext>
            </a:extLst>
          </p:cNvPr>
          <p:cNvSpPr>
            <a:spLocks noGrp="1"/>
          </p:cNvSpPr>
          <p:nvPr>
            <p:ph type="dt" sz="half" idx="10"/>
          </p:nvPr>
        </p:nvSpPr>
        <p:spPr/>
        <p:txBody>
          <a:bodyPr/>
          <a:lstStyle/>
          <a:p>
            <a:pPr algn="r"/>
            <a:fld id="{53713B0C-EBA0-2C43-8629-1128D1794DD5}" type="datetime1">
              <a:t>9/14/2026</a:t>
            </a:fld>
            <a:endParaRPr lang="en-GB"/>
          </a:p>
        </p:txBody>
      </p:sp>
      <p:sp>
        <p:nvSpPr>
          <p:cNvPr id="4" name="Footer Placeholder 3">
            <a:extLst>
              <a:ext uri="{FF2B5EF4-FFF2-40B4-BE49-F238E27FC236}">
                <a16:creationId xmlns:a16="http://schemas.microsoft.com/office/drawing/2014/main" id="{EDB27363-A939-F9EA-2AF5-F9A67C566158}"/>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6" name="Graphic 7">
            <a:extLst>
              <a:ext uri="{FF2B5EF4-FFF2-40B4-BE49-F238E27FC236}">
                <a16:creationId xmlns:a16="http://schemas.microsoft.com/office/drawing/2014/main" id="{7E32FF11-4504-A271-61CE-21AF5D1577EF}"/>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2E7B0874-E1FD-002B-076D-C7F24F79D507}"/>
              </a:ext>
            </a:extLst>
          </p:cNvPr>
          <p:cNvSpPr>
            <a:spLocks noGrp="1"/>
          </p:cNvSpPr>
          <p:nvPr>
            <p:ph type="body" sz="quarter" idx="13"/>
          </p:nvPr>
        </p:nvSpPr>
        <p:spPr>
          <a:xfrm>
            <a:off x="763200" y="1418400"/>
            <a:ext cx="6980400" cy="540000"/>
          </a:xfrm>
        </p:spPr>
        <p:txBody>
          <a:bodyPr/>
          <a:lstStyle>
            <a:lvl1pPr>
              <a:defRPr>
                <a:solidFill>
                  <a:schemeClr val="bg1"/>
                </a:solidFill>
              </a:defRPr>
            </a:lvl1pPr>
          </a:lstStyle>
          <a:p>
            <a:pPr lvl="0"/>
            <a:r>
              <a:rPr lang="en-GB"/>
              <a:t>Click to edit Master text styles</a:t>
            </a:r>
          </a:p>
        </p:txBody>
      </p:sp>
      <p:sp>
        <p:nvSpPr>
          <p:cNvPr id="12" name="Text Placeholder 11">
            <a:extLst>
              <a:ext uri="{FF2B5EF4-FFF2-40B4-BE49-F238E27FC236}">
                <a16:creationId xmlns:a16="http://schemas.microsoft.com/office/drawing/2014/main" id="{084DEAC6-040C-1D56-DCD1-7900C31F2611}"/>
              </a:ext>
            </a:extLst>
          </p:cNvPr>
          <p:cNvSpPr>
            <a:spLocks noGrp="1"/>
          </p:cNvSpPr>
          <p:nvPr>
            <p:ph type="body" sz="quarter" idx="14"/>
          </p:nvPr>
        </p:nvSpPr>
        <p:spPr>
          <a:xfrm>
            <a:off x="763588" y="2286000"/>
            <a:ext cx="3301200" cy="2286000"/>
          </a:xfrm>
        </p:spPr>
        <p:txBody>
          <a:bodyPr/>
          <a:lstStyle>
            <a:lvl1pPr>
              <a:defRPr sz="1800" b="0">
                <a:solidFill>
                  <a:schemeClr val="tx2">
                    <a:lumMod val="20000"/>
                    <a:lumOff val="80000"/>
                  </a:schemeClr>
                </a:solidFill>
                <a:latin typeface="+mj-lt"/>
              </a:defRPr>
            </a:lvl1pPr>
          </a:lstStyle>
          <a:p>
            <a:pPr lvl="0"/>
            <a:r>
              <a:rPr lang="en-GB"/>
              <a:t>Click to edit Master text styles</a:t>
            </a:r>
          </a:p>
        </p:txBody>
      </p:sp>
      <p:sp>
        <p:nvSpPr>
          <p:cNvPr id="13" name="Graphic 11">
            <a:extLst>
              <a:ext uri="{FF2B5EF4-FFF2-40B4-BE49-F238E27FC236}">
                <a16:creationId xmlns:a16="http://schemas.microsoft.com/office/drawing/2014/main" id="{DEB596DF-48F5-2C2C-A5D8-5D13FB3E6CFD}"/>
              </a:ext>
            </a:extLst>
          </p:cNvPr>
          <p:cNvSpPr/>
          <p:nvPr userDrawn="1"/>
        </p:nvSpPr>
        <p:spPr>
          <a:xfrm>
            <a:off x="111600" y="1116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tx2"/>
          </a:solidFill>
          <a:ln w="9231" cap="flat">
            <a:noFill/>
            <a:prstDash val="solid"/>
            <a:miter/>
          </a:ln>
        </p:spPr>
        <p:txBody>
          <a:bodyPr/>
          <a:lstStyle/>
          <a:p>
            <a:endParaRPr lang="en-GB"/>
          </a:p>
        </p:txBody>
      </p:sp>
      <p:sp>
        <p:nvSpPr>
          <p:cNvPr id="16" name="Text Placeholder 14">
            <a:extLst>
              <a:ext uri="{FF2B5EF4-FFF2-40B4-BE49-F238E27FC236}">
                <a16:creationId xmlns:a16="http://schemas.microsoft.com/office/drawing/2014/main" id="{9C1BFE30-12DF-00CF-4ACE-6701775A6348}"/>
              </a:ext>
            </a:extLst>
          </p:cNvPr>
          <p:cNvSpPr>
            <a:spLocks noGrp="1"/>
          </p:cNvSpPr>
          <p:nvPr>
            <p:ph type="body" sz="quarter" idx="16"/>
          </p:nvPr>
        </p:nvSpPr>
        <p:spPr>
          <a:xfrm>
            <a:off x="4442400" y="2286000"/>
            <a:ext cx="3301200" cy="1490793"/>
          </a:xfrm>
        </p:spPr>
        <p:txBody>
          <a:bodyPr/>
          <a:lstStyle>
            <a:lvl1pPr>
              <a:lnSpc>
                <a:spcPts val="1440"/>
              </a:lnSpc>
              <a:spcAft>
                <a:spcPts val="1440"/>
              </a:spcAft>
              <a:defRPr sz="1600" b="0">
                <a:solidFill>
                  <a:schemeClr val="bg1"/>
                </a:solidFill>
                <a:latin typeface="+mn-lt"/>
              </a:defRPr>
            </a:lvl1pPr>
            <a:lvl2pPr marL="284400" indent="-284400">
              <a:lnSpc>
                <a:spcPts val="1900"/>
              </a:lnSpc>
              <a:spcAft>
                <a:spcPts val="1440"/>
              </a:spcAft>
              <a:buFontTx/>
              <a:buBlip>
                <a:blip>
                  <a:extLst>
                    <a:ext uri="{96DAC541-7B7A-43D3-8B79-37D633B846F1}">
                      <asvg:svgBlip xmlns:asvg="http://schemas.microsoft.com/office/drawing/2016/SVG/main" r:embed="rId2"/>
                    </a:ext>
                  </a:extLst>
                </a:blip>
              </a:buBlip>
              <a:defRPr sz="1600">
                <a:solidFill>
                  <a:schemeClr val="bg1"/>
                </a:solidFill>
                <a:latin typeface="+mn-lt"/>
              </a:defRPr>
            </a:lvl2pPr>
            <a:lvl3pPr>
              <a:lnSpc>
                <a:spcPts val="1140"/>
              </a:lnSpc>
              <a:spcAft>
                <a:spcPts val="1140"/>
              </a:spcAft>
              <a:defRPr sz="1050" b="0">
                <a:solidFill>
                  <a:schemeClr val="bg1"/>
                </a:solidFill>
              </a:defRPr>
            </a:lvl3pPr>
            <a:lvl4pPr marL="284400" indent="-284400">
              <a:lnSpc>
                <a:spcPts val="1140"/>
              </a:lnSpc>
              <a:spcAft>
                <a:spcPts val="1140"/>
              </a:spcAft>
              <a:buFontTx/>
              <a:buBlip>
                <a:blip>
                  <a:extLst>
                    <a:ext uri="{96DAC541-7B7A-43D3-8B79-37D633B846F1}">
                      <asvg:svgBlip xmlns:asvg="http://schemas.microsoft.com/office/drawing/2016/SVG/main" r:embed="rId2"/>
                    </a:ext>
                  </a:extLst>
                </a:blip>
              </a:buBlip>
              <a:defRPr sz="1050">
                <a:solidFill>
                  <a:schemeClr val="bg1"/>
                </a:solidFill>
              </a:defRPr>
            </a:lvl4pPr>
            <a:lvl5pPr marL="568800" indent="-284400">
              <a:lnSpc>
                <a:spcPts val="1140"/>
              </a:lnSpc>
              <a:spcAft>
                <a:spcPts val="1140"/>
              </a:spcAft>
              <a:buFontTx/>
              <a:buBlip>
                <a:blip>
                  <a:extLst>
                    <a:ext uri="{96DAC541-7B7A-43D3-8B79-37D633B846F1}">
                      <asvg:svgBlip xmlns:asvg="http://schemas.microsoft.com/office/drawing/2016/SVG/main" r:embed="rId2"/>
                    </a:ext>
                  </a:extLst>
                </a:blip>
              </a:buBlip>
              <a:defRPr sz="105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9" name="Text Placeholder 18">
            <a:extLst>
              <a:ext uri="{FF2B5EF4-FFF2-40B4-BE49-F238E27FC236}">
                <a16:creationId xmlns:a16="http://schemas.microsoft.com/office/drawing/2014/main" id="{4991E9E9-2FF4-EB95-7199-61B02C774008}"/>
              </a:ext>
            </a:extLst>
          </p:cNvPr>
          <p:cNvSpPr>
            <a:spLocks noGrp="1"/>
          </p:cNvSpPr>
          <p:nvPr>
            <p:ph type="body" sz="quarter" idx="17"/>
          </p:nvPr>
        </p:nvSpPr>
        <p:spPr>
          <a:xfrm>
            <a:off x="8377200" y="1141200"/>
            <a:ext cx="2797200" cy="1808187"/>
          </a:xfrm>
        </p:spPr>
        <p:txBody>
          <a:bodyPr/>
          <a:lstStyle>
            <a:lvl1pPr>
              <a:lnSpc>
                <a:spcPts val="1920"/>
              </a:lnSpc>
              <a:spcAft>
                <a:spcPts val="1440"/>
              </a:spcAft>
              <a:defRPr sz="1600">
                <a:solidFill>
                  <a:schemeClr val="tx1"/>
                </a:solidFill>
              </a:defRPr>
            </a:lvl1pPr>
            <a:lvl2pPr>
              <a:lnSpc>
                <a:spcPts val="1440"/>
              </a:lnSpc>
              <a:spcAft>
                <a:spcPts val="1440"/>
              </a:spcAft>
              <a:defRPr sz="1200" b="0">
                <a:solidFill>
                  <a:schemeClr val="tx1"/>
                </a:solidFill>
                <a:latin typeface="+mn-lt"/>
              </a:defRPr>
            </a:lvl2pPr>
            <a:lvl3pPr marL="284400" indent="-284400">
              <a:lnSpc>
                <a:spcPts val="1440"/>
              </a:lnSpc>
              <a:spcAft>
                <a:spcPts val="1440"/>
              </a:spcAft>
              <a:buFontTx/>
              <a:buBlip>
                <a:blip>
                  <a:extLst>
                    <a:ext uri="{96DAC541-7B7A-43D3-8B79-37D633B846F1}">
                      <asvg:svgBlip xmlns:asvg="http://schemas.microsoft.com/office/drawing/2016/SVG/main" r:embed="rId3"/>
                    </a:ext>
                  </a:extLst>
                </a:blip>
              </a:buBlip>
              <a:defRPr sz="1200" b="0">
                <a:solidFill>
                  <a:schemeClr val="tx1"/>
                </a:solidFill>
                <a:latin typeface="+mn-lt"/>
              </a:defRPr>
            </a:lvl3pPr>
            <a:lvl4pPr>
              <a:lnSpc>
                <a:spcPts val="1140"/>
              </a:lnSpc>
              <a:spcAft>
                <a:spcPts val="1140"/>
              </a:spcAft>
              <a:defRPr sz="950" b="0">
                <a:solidFill>
                  <a:schemeClr val="tx1"/>
                </a:solidFill>
                <a:latin typeface="+mn-lt"/>
              </a:defRPr>
            </a:lvl4pPr>
            <a:lvl5pPr marL="284400" indent="-284400">
              <a:lnSpc>
                <a:spcPts val="1140"/>
              </a:lnSpc>
              <a:spcAft>
                <a:spcPts val="1140"/>
              </a:spcAft>
              <a:buFontTx/>
              <a:buBlip>
                <a:blip>
                  <a:extLst>
                    <a:ext uri="{96DAC541-7B7A-43D3-8B79-37D633B846F1}">
                      <asvg:svgBlip xmlns:asvg="http://schemas.microsoft.com/office/drawing/2016/SVG/main" r:embed="rId3"/>
                    </a:ext>
                  </a:extLst>
                </a:blip>
              </a:buBlip>
              <a:defRPr sz="950" b="0">
                <a:solidFill>
                  <a:schemeClr val="tx1"/>
                </a:solidFill>
                <a:latin typeface="+mn-lt"/>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Graphic 11">
            <a:extLst>
              <a:ext uri="{FF2B5EF4-FFF2-40B4-BE49-F238E27FC236}">
                <a16:creationId xmlns:a16="http://schemas.microsoft.com/office/drawing/2014/main" id="{1AE453C1-6F05-CEAD-9156-4C6B4B98DA84}"/>
              </a:ext>
            </a:extLst>
          </p:cNvPr>
          <p:cNvSpPr/>
          <p:nvPr userDrawn="1"/>
        </p:nvSpPr>
        <p:spPr>
          <a:xfrm>
            <a:off x="11540400" y="62064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tx2"/>
          </a:solidFill>
          <a:ln w="9231" cap="flat">
            <a:noFill/>
            <a:prstDash val="solid"/>
            <a:miter/>
          </a:ln>
        </p:spPr>
        <p:txBody>
          <a:bodyPr/>
          <a:lstStyle/>
          <a:p>
            <a:endParaRPr lang="en-GB"/>
          </a:p>
        </p:txBody>
      </p:sp>
      <p:sp>
        <p:nvSpPr>
          <p:cNvPr id="9" name="Slide Number Placeholder 5">
            <a:extLst>
              <a:ext uri="{FF2B5EF4-FFF2-40B4-BE49-F238E27FC236}">
                <a16:creationId xmlns:a16="http://schemas.microsoft.com/office/drawing/2014/main" id="{99B15785-EBF9-F1F1-60C6-DDB174D1E3F2}"/>
              </a:ext>
            </a:extLst>
          </p:cNvPr>
          <p:cNvSpPr>
            <a:spLocks noGrp="1"/>
          </p:cNvSpPr>
          <p:nvPr>
            <p:ph type="sldNum" sz="quarter" idx="12"/>
          </p:nvPr>
        </p:nvSpPr>
        <p:spPr>
          <a:xfrm>
            <a:off x="11428800" y="6094800"/>
            <a:ext cx="763200" cy="763200"/>
          </a:xfrm>
        </p:spPr>
        <p:txBody>
          <a:bodyPr/>
          <a:lstStyle>
            <a:lvl1pPr>
              <a:defRPr>
                <a:solidFill>
                  <a:schemeClr val="tx2">
                    <a:lumMod val="20000"/>
                    <a:lumOff val="80000"/>
                  </a:schemeClr>
                </a:solidFill>
              </a:defRPr>
            </a:lvl1pPr>
          </a:lstStyle>
          <a:p>
            <a:fld id="{F3740C8F-285E-BF48-9EE6-4B8E5CA14DDA}" type="slidenum">
              <a:rPr lang="en-GB"/>
              <a:pPr/>
              <a:t>‹#›</a:t>
            </a:fld>
            <a:endParaRPr lang="en-GB"/>
          </a:p>
        </p:txBody>
      </p:sp>
    </p:spTree>
    <p:extLst>
      <p:ext uri="{BB962C8B-B14F-4D97-AF65-F5344CB8AC3E}">
        <p14:creationId xmlns:p14="http://schemas.microsoft.com/office/powerpoint/2010/main" val="2384891746"/>
      </p:ext>
    </p:extLst>
  </p:cSld>
  <p:clrMapOvr>
    <a:masterClrMapping/>
  </p:clrMapOvr>
  <p:extLst>
    <p:ext uri="{DCECCB84-F9BA-43D5-87BE-67443E8EF086}">
      <p15:sldGuideLst xmlns:p15="http://schemas.microsoft.com/office/powerpoint/2012/main">
        <p15:guide id="1" orient="horz" pos="3861" userDrawn="1">
          <p15:clr>
            <a:srgbClr val="FBAE40"/>
          </p15:clr>
        </p15:guide>
        <p15:guide id="2" pos="5314"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xt and Photo">
    <p:spTree>
      <p:nvGrpSpPr>
        <p:cNvPr id="1" name=""/>
        <p:cNvGrpSpPr/>
        <p:nvPr/>
      </p:nvGrpSpPr>
      <p:grpSpPr>
        <a:xfrm>
          <a:off x="0" y="0"/>
          <a:ext cx="0" cy="0"/>
          <a:chOff x="0" y="0"/>
          <a:chExt cx="0" cy="0"/>
        </a:xfrm>
      </p:grpSpPr>
      <p:sp>
        <p:nvSpPr>
          <p:cNvPr id="2" name="Title 1"/>
          <p:cNvSpPr>
            <a:spLocks noGrp="1"/>
          </p:cNvSpPr>
          <p:nvPr>
            <p:ph type="title"/>
          </p:nvPr>
        </p:nvSpPr>
        <p:spPr>
          <a:xfrm>
            <a:off x="763200" y="763200"/>
            <a:ext cx="3679200" cy="512961"/>
          </a:xfrm>
        </p:spPr>
        <p:txBody>
          <a:bodyPr anchor="t" anchorCtr="0"/>
          <a:lstStyle>
            <a:lvl1pPr>
              <a:defRPr lang="en-GB" sz="4000" b="0" kern="1200" dirty="0">
                <a:solidFill>
                  <a:schemeClr val="bg2">
                    <a:lumMod val="90000"/>
                  </a:schemeClr>
                </a:solidFill>
                <a:latin typeface="+mj-lt"/>
                <a:ea typeface="+mj-ea"/>
                <a:cs typeface="+mj-cs"/>
              </a:defRPr>
            </a:lvl1pPr>
          </a:lstStyle>
          <a:p>
            <a:r>
              <a:rPr lang="en-GB" dirty="0"/>
              <a:t>Click to edit</a:t>
            </a:r>
            <a:endParaRPr lang="en-US" dirty="0"/>
          </a:p>
        </p:txBody>
      </p:sp>
      <p:sp>
        <p:nvSpPr>
          <p:cNvPr id="3" name="Picture Placeholder 2"/>
          <p:cNvSpPr>
            <a:spLocks noGrp="1" noChangeAspect="1"/>
          </p:cNvSpPr>
          <p:nvPr>
            <p:ph type="pic" idx="1"/>
          </p:nvPr>
        </p:nvSpPr>
        <p:spPr>
          <a:xfrm>
            <a:off x="4820400" y="763200"/>
            <a:ext cx="6609600" cy="5119200"/>
          </a:xfrm>
          <a:custGeom>
            <a:avLst/>
            <a:gdLst>
              <a:gd name="csX0" fmla="*/ 0 w 6609600"/>
              <a:gd name="csY0" fmla="*/ 0 h 5119200"/>
              <a:gd name="csX1" fmla="*/ 6609600 w 6609600"/>
              <a:gd name="csY1" fmla="*/ 0 h 5119200"/>
              <a:gd name="csX2" fmla="*/ 6609600 w 6609600"/>
              <a:gd name="csY2" fmla="*/ 5119200 h 5119200"/>
              <a:gd name="csX3" fmla="*/ 0 w 6609600"/>
              <a:gd name="csY3" fmla="*/ 5119200 h 5119200"/>
              <a:gd name="csX4" fmla="*/ 0 w 6609600"/>
              <a:gd name="csY4" fmla="*/ 0 h 5119200"/>
              <a:gd name="csX0" fmla="*/ 0 w 6609600"/>
              <a:gd name="csY0" fmla="*/ 0 h 5119200"/>
              <a:gd name="csX1" fmla="*/ 6609600 w 6609600"/>
              <a:gd name="csY1" fmla="*/ 0 h 5119200"/>
              <a:gd name="csX2" fmla="*/ 6609600 w 6609600"/>
              <a:gd name="csY2" fmla="*/ 5119200 h 5119200"/>
              <a:gd name="csX3" fmla="*/ 307781 w 6609600"/>
              <a:gd name="csY3" fmla="*/ 5119126 h 5119200"/>
              <a:gd name="csX4" fmla="*/ 0 w 6609600"/>
              <a:gd name="csY4" fmla="*/ 5119200 h 5119200"/>
              <a:gd name="csX5" fmla="*/ 0 w 6609600"/>
              <a:gd name="csY5" fmla="*/ 0 h 5119200"/>
              <a:gd name="csX0" fmla="*/ 0 w 6609600"/>
              <a:gd name="csY0" fmla="*/ 0 h 5119200"/>
              <a:gd name="csX1" fmla="*/ 6609600 w 6609600"/>
              <a:gd name="csY1" fmla="*/ 0 h 5119200"/>
              <a:gd name="csX2" fmla="*/ 6609600 w 6609600"/>
              <a:gd name="csY2" fmla="*/ 5119200 h 5119200"/>
              <a:gd name="csX3" fmla="*/ 307781 w 6609600"/>
              <a:gd name="csY3" fmla="*/ 5119126 h 5119200"/>
              <a:gd name="csX4" fmla="*/ 0 w 6609600"/>
              <a:gd name="csY4" fmla="*/ 4792175 h 5119200"/>
              <a:gd name="csX5" fmla="*/ 0 w 6609600"/>
              <a:gd name="csY5" fmla="*/ 0 h 5119200"/>
            </a:gdLst>
            <a:ahLst/>
            <a:cxnLst>
              <a:cxn ang="0">
                <a:pos x="csX0" y="csY0"/>
              </a:cxn>
              <a:cxn ang="0">
                <a:pos x="csX1" y="csY1"/>
              </a:cxn>
              <a:cxn ang="0">
                <a:pos x="csX2" y="csY2"/>
              </a:cxn>
              <a:cxn ang="0">
                <a:pos x="csX3" y="csY3"/>
              </a:cxn>
              <a:cxn ang="0">
                <a:pos x="csX4" y="csY4"/>
              </a:cxn>
              <a:cxn ang="0">
                <a:pos x="csX5" y="csY5"/>
              </a:cxn>
            </a:cxnLst>
            <a:rect l="l" t="t" r="r" b="b"/>
            <a:pathLst>
              <a:path w="6609600" h="5119200">
                <a:moveTo>
                  <a:pt x="0" y="0"/>
                </a:moveTo>
                <a:lnTo>
                  <a:pt x="6609600" y="0"/>
                </a:lnTo>
                <a:lnTo>
                  <a:pt x="6609600" y="5119200"/>
                </a:lnTo>
                <a:lnTo>
                  <a:pt x="307781" y="5119126"/>
                </a:lnTo>
                <a:lnTo>
                  <a:pt x="0" y="4792175"/>
                </a:lnTo>
                <a:lnTo>
                  <a:pt x="0" y="0"/>
                </a:lnTo>
                <a:close/>
              </a:path>
            </a:pathLst>
          </a:cu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5" name="Date Placeholder 4"/>
          <p:cNvSpPr>
            <a:spLocks noGrp="1"/>
          </p:cNvSpPr>
          <p:nvPr>
            <p:ph type="dt" sz="half" idx="10"/>
          </p:nvPr>
        </p:nvSpPr>
        <p:spPr/>
        <p:txBody>
          <a:bodyPr/>
          <a:lstStyle>
            <a:lvl1pPr algn="r">
              <a:defRPr/>
            </a:lvl1pPr>
          </a:lstStyle>
          <a:p>
            <a:pPr algn="r"/>
            <a:fld id="{CF83FF38-44EE-A24C-990B-B8FA233A71F2}" type="datetime1">
              <a:t>9/14/2026</a:t>
            </a:fld>
            <a:endParaRPr lang="en-GB"/>
          </a:p>
        </p:txBody>
      </p:sp>
      <p:sp>
        <p:nvSpPr>
          <p:cNvPr id="6" name="Footer Placeholder 5"/>
          <p:cNvSpPr>
            <a:spLocks noGrp="1"/>
          </p:cNvSpPr>
          <p:nvPr>
            <p:ph type="ftr" sz="quarter" idx="11"/>
          </p:nvPr>
        </p:nvSpPr>
        <p:spPr/>
        <p:txBody>
          <a:bodyPr/>
          <a:lstStyle/>
          <a:p>
            <a:r>
              <a:rPr lang="en-GB" dirty="0"/>
              <a:t>Bond - 17 September 2026</a:t>
            </a:r>
          </a:p>
        </p:txBody>
      </p:sp>
      <p:sp>
        <p:nvSpPr>
          <p:cNvPr id="9" name="Graphic 7">
            <a:extLst>
              <a:ext uri="{FF2B5EF4-FFF2-40B4-BE49-F238E27FC236}">
                <a16:creationId xmlns:a16="http://schemas.microsoft.com/office/drawing/2014/main" id="{422521BA-EA1F-B88A-DFD1-64F3DBDAEE81}"/>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D9BB9D79-C4E2-FBA1-34FF-239A57DF8AB0}"/>
              </a:ext>
            </a:extLst>
          </p:cNvPr>
          <p:cNvSpPr>
            <a:spLocks noGrp="1"/>
          </p:cNvSpPr>
          <p:nvPr>
            <p:ph type="body" sz="quarter" idx="13"/>
          </p:nvPr>
        </p:nvSpPr>
        <p:spPr>
          <a:xfrm>
            <a:off x="763200" y="1418400"/>
            <a:ext cx="3679200" cy="540000"/>
          </a:xfrm>
        </p:spPr>
        <p:txBody>
          <a:bodyPr/>
          <a:lstStyle>
            <a:lvl1pPr>
              <a:defRPr>
                <a:solidFill>
                  <a:schemeClr val="bg1"/>
                </a:solidFill>
              </a:defRPr>
            </a:lvl1pPr>
          </a:lstStyle>
          <a:p>
            <a:pPr lvl="0"/>
            <a:r>
              <a:rPr lang="en-GB"/>
              <a:t>Click to edit Master text styles</a:t>
            </a:r>
          </a:p>
        </p:txBody>
      </p:sp>
      <p:sp>
        <p:nvSpPr>
          <p:cNvPr id="11" name="Text Placeholder 11">
            <a:extLst>
              <a:ext uri="{FF2B5EF4-FFF2-40B4-BE49-F238E27FC236}">
                <a16:creationId xmlns:a16="http://schemas.microsoft.com/office/drawing/2014/main" id="{8ED34D9A-B3E7-8206-D0CC-B82B6B9FBE07}"/>
              </a:ext>
            </a:extLst>
          </p:cNvPr>
          <p:cNvSpPr>
            <a:spLocks noGrp="1"/>
          </p:cNvSpPr>
          <p:nvPr>
            <p:ph type="body" sz="quarter" idx="14"/>
          </p:nvPr>
        </p:nvSpPr>
        <p:spPr>
          <a:xfrm>
            <a:off x="763588" y="2286000"/>
            <a:ext cx="3673658" cy="2286000"/>
          </a:xfrm>
        </p:spPr>
        <p:txBody>
          <a:bodyPr/>
          <a:lstStyle>
            <a:lvl1pPr>
              <a:defRPr sz="1800" b="0">
                <a:solidFill>
                  <a:schemeClr val="accent1"/>
                </a:solidFill>
                <a:latin typeface="+mj-lt"/>
              </a:defRPr>
            </a:lvl1pPr>
          </a:lstStyle>
          <a:p>
            <a:pPr lvl="0"/>
            <a:r>
              <a:rPr lang="en-GB"/>
              <a:t>Click to edit Master text styles</a:t>
            </a:r>
          </a:p>
        </p:txBody>
      </p:sp>
      <p:sp>
        <p:nvSpPr>
          <p:cNvPr id="12" name="Text Placeholder 14">
            <a:extLst>
              <a:ext uri="{FF2B5EF4-FFF2-40B4-BE49-F238E27FC236}">
                <a16:creationId xmlns:a16="http://schemas.microsoft.com/office/drawing/2014/main" id="{099DDFFD-5D62-FDE9-0723-1ECAF955EA3C}"/>
              </a:ext>
            </a:extLst>
          </p:cNvPr>
          <p:cNvSpPr>
            <a:spLocks noGrp="1"/>
          </p:cNvSpPr>
          <p:nvPr>
            <p:ph type="body" sz="quarter" idx="15"/>
          </p:nvPr>
        </p:nvSpPr>
        <p:spPr>
          <a:xfrm>
            <a:off x="763200" y="4730400"/>
            <a:ext cx="3673658" cy="1423467"/>
          </a:xfrm>
        </p:spPr>
        <p:txBody>
          <a:bodyPr/>
          <a:lstStyle>
            <a:lvl1pPr>
              <a:lnSpc>
                <a:spcPts val="1440"/>
              </a:lnSpc>
              <a:spcAft>
                <a:spcPts val="1440"/>
              </a:spcAft>
              <a:defRPr sz="1200" b="0">
                <a:solidFill>
                  <a:schemeClr val="bg1"/>
                </a:solidFill>
                <a:latin typeface="+mn-lt"/>
              </a:defRPr>
            </a:lvl1pPr>
            <a:lvl2pPr marL="284400" indent="-284400">
              <a:lnSpc>
                <a:spcPts val="1440"/>
              </a:lnSpc>
              <a:spcAft>
                <a:spcPts val="1440"/>
              </a:spcAft>
              <a:buFontTx/>
              <a:buBlip>
                <a:blip>
                  <a:extLst>
                    <a:ext uri="{96DAC541-7B7A-43D3-8B79-37D633B846F1}">
                      <asvg:svgBlip xmlns:asvg="http://schemas.microsoft.com/office/drawing/2016/SVG/main" r:embed="rId2"/>
                    </a:ext>
                  </a:extLst>
                </a:blip>
              </a:buBlip>
              <a:defRPr sz="1200">
                <a:solidFill>
                  <a:schemeClr val="bg1"/>
                </a:solidFill>
                <a:latin typeface="+mn-lt"/>
              </a:defRPr>
            </a:lvl2pPr>
            <a:lvl3pPr>
              <a:lnSpc>
                <a:spcPts val="1140"/>
              </a:lnSpc>
              <a:spcAft>
                <a:spcPts val="1140"/>
              </a:spcAft>
              <a:defRPr sz="950" b="0">
                <a:solidFill>
                  <a:schemeClr val="bg1"/>
                </a:solidFill>
              </a:defRPr>
            </a:lvl3pPr>
            <a:lvl4pPr marL="284400" indent="-284400">
              <a:lnSpc>
                <a:spcPts val="1140"/>
              </a:lnSpc>
              <a:spcAft>
                <a:spcPts val="1140"/>
              </a:spcAft>
              <a:buFontTx/>
              <a:buBlip>
                <a:blip>
                  <a:extLst>
                    <a:ext uri="{96DAC541-7B7A-43D3-8B79-37D633B846F1}">
                      <asvg:svgBlip xmlns:asvg="http://schemas.microsoft.com/office/drawing/2016/SVG/main" r:embed="rId2"/>
                    </a:ext>
                  </a:extLst>
                </a:blip>
              </a:buBlip>
              <a:defRPr sz="950">
                <a:solidFill>
                  <a:schemeClr val="bg1"/>
                </a:solidFill>
              </a:defRPr>
            </a:lvl4pPr>
            <a:lvl5pPr marL="568800" indent="-284400">
              <a:lnSpc>
                <a:spcPts val="1140"/>
              </a:lnSpc>
              <a:spcAft>
                <a:spcPts val="1140"/>
              </a:spcAft>
              <a:buFontTx/>
              <a:buBlip>
                <a:blip>
                  <a:extLst>
                    <a:ext uri="{96DAC541-7B7A-43D3-8B79-37D633B846F1}">
                      <asvg:svgBlip xmlns:asvg="http://schemas.microsoft.com/office/drawing/2016/SVG/main" r:embed="rId2"/>
                    </a:ext>
                  </a:extLst>
                </a:blip>
              </a:buBlip>
              <a:defRPr sz="950">
                <a:solidFill>
                  <a:schemeClr val="bg1"/>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Graphic 11">
            <a:extLst>
              <a:ext uri="{FF2B5EF4-FFF2-40B4-BE49-F238E27FC236}">
                <a16:creationId xmlns:a16="http://schemas.microsoft.com/office/drawing/2014/main" id="{FBA68B25-B0B3-F8D2-E321-DA95A52EFA03}"/>
              </a:ext>
            </a:extLst>
          </p:cNvPr>
          <p:cNvSpPr/>
          <p:nvPr userDrawn="1"/>
        </p:nvSpPr>
        <p:spPr>
          <a:xfrm>
            <a:off x="11540400" y="62064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tx2"/>
          </a:solidFill>
          <a:ln w="9231" cap="flat">
            <a:noFill/>
            <a:prstDash val="solid"/>
            <a:miter/>
          </a:ln>
        </p:spPr>
        <p:txBody>
          <a:bodyPr/>
          <a:lstStyle/>
          <a:p>
            <a:endParaRPr lang="en-GB"/>
          </a:p>
        </p:txBody>
      </p:sp>
      <p:sp>
        <p:nvSpPr>
          <p:cNvPr id="13" name="Slide Number Placeholder 5">
            <a:extLst>
              <a:ext uri="{FF2B5EF4-FFF2-40B4-BE49-F238E27FC236}">
                <a16:creationId xmlns:a16="http://schemas.microsoft.com/office/drawing/2014/main" id="{C46916D7-1103-2759-9EC3-35939F5AFE3D}"/>
              </a:ext>
            </a:extLst>
          </p:cNvPr>
          <p:cNvSpPr>
            <a:spLocks noGrp="1"/>
          </p:cNvSpPr>
          <p:nvPr>
            <p:ph type="sldNum" sz="quarter" idx="12"/>
          </p:nvPr>
        </p:nvSpPr>
        <p:spPr>
          <a:xfrm>
            <a:off x="11428800" y="6094800"/>
            <a:ext cx="763200" cy="763200"/>
          </a:xfrm>
        </p:spPr>
        <p:txBody>
          <a:bodyPr/>
          <a:lstStyle>
            <a:lvl1pPr>
              <a:defRPr>
                <a:solidFill>
                  <a:schemeClr val="tx2">
                    <a:lumMod val="20000"/>
                    <a:lumOff val="80000"/>
                  </a:schemeClr>
                </a:solidFill>
              </a:defRPr>
            </a:lvl1pPr>
          </a:lstStyle>
          <a:p>
            <a:fld id="{F3740C8F-285E-BF48-9EE6-4B8E5CA14DDA}" type="slidenum">
              <a:rPr lang="en-GB"/>
              <a:pPr/>
              <a:t>‹#›</a:t>
            </a:fld>
            <a:endParaRPr lang="en-GB"/>
          </a:p>
        </p:txBody>
      </p:sp>
      <p:sp>
        <p:nvSpPr>
          <p:cNvPr id="8" name="Graphic 11">
            <a:extLst>
              <a:ext uri="{FF2B5EF4-FFF2-40B4-BE49-F238E27FC236}">
                <a16:creationId xmlns:a16="http://schemas.microsoft.com/office/drawing/2014/main" id="{03337715-F47D-3433-29B2-79C80E31CD8B}"/>
              </a:ext>
            </a:extLst>
          </p:cNvPr>
          <p:cNvSpPr/>
          <p:nvPr userDrawn="1"/>
        </p:nvSpPr>
        <p:spPr>
          <a:xfrm>
            <a:off x="111600" y="1116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tx2"/>
          </a:solidFill>
          <a:ln w="9231" cap="flat">
            <a:noFill/>
            <a:prstDash val="solid"/>
            <a:miter/>
          </a:ln>
        </p:spPr>
        <p:txBody>
          <a:bodyPr/>
          <a:lstStyle/>
          <a:p>
            <a:endParaRPr lang="en-GB"/>
          </a:p>
        </p:txBody>
      </p:sp>
    </p:spTree>
    <p:extLst>
      <p:ext uri="{BB962C8B-B14F-4D97-AF65-F5344CB8AC3E}">
        <p14:creationId xmlns:p14="http://schemas.microsoft.com/office/powerpoint/2010/main" val="1404325581"/>
      </p:ext>
    </p:extLst>
  </p:cSld>
  <p:clrMapOvr>
    <a:masterClrMapping/>
  </p:clrMapOvr>
  <p:extLst>
    <p:ext uri="{DCECCB84-F9BA-43D5-87BE-67443E8EF086}">
      <p15:sldGuideLst xmlns:p15="http://schemas.microsoft.com/office/powerpoint/2012/main">
        <p15:guide id="1" orient="horz" pos="3498" userDrawn="1">
          <p15:clr>
            <a:srgbClr val="FBAE40"/>
          </p15:clr>
        </p15:guide>
        <p15:guide id="2" pos="3228"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ullets and Photo">
    <p:spTree>
      <p:nvGrpSpPr>
        <p:cNvPr id="1" name=""/>
        <p:cNvGrpSpPr/>
        <p:nvPr/>
      </p:nvGrpSpPr>
      <p:grpSpPr>
        <a:xfrm>
          <a:off x="0" y="0"/>
          <a:ext cx="0" cy="0"/>
          <a:chOff x="0" y="0"/>
          <a:chExt cx="0" cy="0"/>
        </a:xfrm>
      </p:grpSpPr>
      <p:sp>
        <p:nvSpPr>
          <p:cNvPr id="2" name="Title 1"/>
          <p:cNvSpPr>
            <a:spLocks noGrp="1"/>
          </p:cNvSpPr>
          <p:nvPr>
            <p:ph type="title"/>
          </p:nvPr>
        </p:nvSpPr>
        <p:spPr>
          <a:xfrm>
            <a:off x="763200" y="763200"/>
            <a:ext cx="3679200" cy="512961"/>
          </a:xfrm>
        </p:spPr>
        <p:txBody>
          <a:bodyPr anchor="t" anchorCtr="0"/>
          <a:lstStyle>
            <a:lvl1pPr>
              <a:defRPr lang="en-GB" sz="4000" b="0" kern="1200" dirty="0">
                <a:solidFill>
                  <a:schemeClr val="bg2">
                    <a:lumMod val="90000"/>
                  </a:schemeClr>
                </a:solidFill>
                <a:latin typeface="+mj-lt"/>
                <a:ea typeface="+mj-ea"/>
                <a:cs typeface="+mj-cs"/>
              </a:defRPr>
            </a:lvl1pPr>
          </a:lstStyle>
          <a:p>
            <a:r>
              <a:rPr lang="en-GB" dirty="0"/>
              <a:t>Click to edit</a:t>
            </a:r>
            <a:endParaRPr lang="en-US" dirty="0"/>
          </a:p>
        </p:txBody>
      </p:sp>
      <p:sp>
        <p:nvSpPr>
          <p:cNvPr id="3" name="Picture Placeholder 2"/>
          <p:cNvSpPr>
            <a:spLocks noGrp="1" noChangeAspect="1"/>
          </p:cNvSpPr>
          <p:nvPr>
            <p:ph type="pic" idx="1"/>
          </p:nvPr>
        </p:nvSpPr>
        <p:spPr>
          <a:xfrm>
            <a:off x="4820400" y="763200"/>
            <a:ext cx="6609600" cy="5119200"/>
          </a:xfrm>
          <a:custGeom>
            <a:avLst/>
            <a:gdLst>
              <a:gd name="csX0" fmla="*/ 0 w 6609600"/>
              <a:gd name="csY0" fmla="*/ 0 h 5119200"/>
              <a:gd name="csX1" fmla="*/ 6609600 w 6609600"/>
              <a:gd name="csY1" fmla="*/ 0 h 5119200"/>
              <a:gd name="csX2" fmla="*/ 6609600 w 6609600"/>
              <a:gd name="csY2" fmla="*/ 5119200 h 5119200"/>
              <a:gd name="csX3" fmla="*/ 0 w 6609600"/>
              <a:gd name="csY3" fmla="*/ 5119200 h 5119200"/>
              <a:gd name="csX4" fmla="*/ 0 w 6609600"/>
              <a:gd name="csY4" fmla="*/ 0 h 5119200"/>
              <a:gd name="csX0" fmla="*/ 0 w 6609600"/>
              <a:gd name="csY0" fmla="*/ 0 h 5119200"/>
              <a:gd name="csX1" fmla="*/ 6609600 w 6609600"/>
              <a:gd name="csY1" fmla="*/ 0 h 5119200"/>
              <a:gd name="csX2" fmla="*/ 6609600 w 6609600"/>
              <a:gd name="csY2" fmla="*/ 5119200 h 5119200"/>
              <a:gd name="csX3" fmla="*/ 307781 w 6609600"/>
              <a:gd name="csY3" fmla="*/ 5119126 h 5119200"/>
              <a:gd name="csX4" fmla="*/ 0 w 6609600"/>
              <a:gd name="csY4" fmla="*/ 5119200 h 5119200"/>
              <a:gd name="csX5" fmla="*/ 0 w 6609600"/>
              <a:gd name="csY5" fmla="*/ 0 h 5119200"/>
              <a:gd name="csX0" fmla="*/ 0 w 6609600"/>
              <a:gd name="csY0" fmla="*/ 0 h 5119200"/>
              <a:gd name="csX1" fmla="*/ 6609600 w 6609600"/>
              <a:gd name="csY1" fmla="*/ 0 h 5119200"/>
              <a:gd name="csX2" fmla="*/ 6609600 w 6609600"/>
              <a:gd name="csY2" fmla="*/ 5119200 h 5119200"/>
              <a:gd name="csX3" fmla="*/ 307781 w 6609600"/>
              <a:gd name="csY3" fmla="*/ 5119126 h 5119200"/>
              <a:gd name="csX4" fmla="*/ 0 w 6609600"/>
              <a:gd name="csY4" fmla="*/ 4792175 h 5119200"/>
              <a:gd name="csX5" fmla="*/ 0 w 6609600"/>
              <a:gd name="csY5" fmla="*/ 0 h 5119200"/>
            </a:gdLst>
            <a:ahLst/>
            <a:cxnLst>
              <a:cxn ang="0">
                <a:pos x="csX0" y="csY0"/>
              </a:cxn>
              <a:cxn ang="0">
                <a:pos x="csX1" y="csY1"/>
              </a:cxn>
              <a:cxn ang="0">
                <a:pos x="csX2" y="csY2"/>
              </a:cxn>
              <a:cxn ang="0">
                <a:pos x="csX3" y="csY3"/>
              </a:cxn>
              <a:cxn ang="0">
                <a:pos x="csX4" y="csY4"/>
              </a:cxn>
              <a:cxn ang="0">
                <a:pos x="csX5" y="csY5"/>
              </a:cxn>
            </a:cxnLst>
            <a:rect l="l" t="t" r="r" b="b"/>
            <a:pathLst>
              <a:path w="6609600" h="5119200">
                <a:moveTo>
                  <a:pt x="0" y="0"/>
                </a:moveTo>
                <a:lnTo>
                  <a:pt x="6609600" y="0"/>
                </a:lnTo>
                <a:lnTo>
                  <a:pt x="6609600" y="5119200"/>
                </a:lnTo>
                <a:lnTo>
                  <a:pt x="307781" y="5119126"/>
                </a:lnTo>
                <a:lnTo>
                  <a:pt x="0" y="4792175"/>
                </a:lnTo>
                <a:lnTo>
                  <a:pt x="0" y="0"/>
                </a:lnTo>
                <a:close/>
              </a:path>
            </a:pathLst>
          </a:custGeo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Click icon to add picture</a:t>
            </a:r>
            <a:endParaRPr lang="en-US" dirty="0"/>
          </a:p>
        </p:txBody>
      </p:sp>
      <p:sp>
        <p:nvSpPr>
          <p:cNvPr id="5" name="Date Placeholder 4"/>
          <p:cNvSpPr>
            <a:spLocks noGrp="1"/>
          </p:cNvSpPr>
          <p:nvPr>
            <p:ph type="dt" sz="half" idx="10"/>
          </p:nvPr>
        </p:nvSpPr>
        <p:spPr/>
        <p:txBody>
          <a:bodyPr/>
          <a:lstStyle>
            <a:lvl1pPr algn="r">
              <a:defRPr/>
            </a:lvl1pPr>
          </a:lstStyle>
          <a:p>
            <a:pPr algn="r"/>
            <a:fld id="{006E2347-BE45-3544-8121-39E3E5C91183}" type="datetime1">
              <a:t>9/14/2026</a:t>
            </a:fld>
            <a:endParaRPr lang="en-GB"/>
          </a:p>
        </p:txBody>
      </p:sp>
      <p:sp>
        <p:nvSpPr>
          <p:cNvPr id="6" name="Footer Placeholder 5"/>
          <p:cNvSpPr>
            <a:spLocks noGrp="1"/>
          </p:cNvSpPr>
          <p:nvPr>
            <p:ph type="ftr" sz="quarter" idx="11"/>
          </p:nvPr>
        </p:nvSpPr>
        <p:spPr/>
        <p:txBody>
          <a:bodyPr/>
          <a:lstStyle/>
          <a:p>
            <a:r>
              <a:rPr lang="en-GB" dirty="0"/>
              <a:t>Bond - 17 September 2026</a:t>
            </a:r>
          </a:p>
        </p:txBody>
      </p:sp>
      <p:sp>
        <p:nvSpPr>
          <p:cNvPr id="9" name="Graphic 7">
            <a:extLst>
              <a:ext uri="{FF2B5EF4-FFF2-40B4-BE49-F238E27FC236}">
                <a16:creationId xmlns:a16="http://schemas.microsoft.com/office/drawing/2014/main" id="{422521BA-EA1F-B88A-DFD1-64F3DBDAEE81}"/>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D9BB9D79-C4E2-FBA1-34FF-239A57DF8AB0}"/>
              </a:ext>
            </a:extLst>
          </p:cNvPr>
          <p:cNvSpPr>
            <a:spLocks noGrp="1"/>
          </p:cNvSpPr>
          <p:nvPr>
            <p:ph type="body" sz="quarter" idx="13"/>
          </p:nvPr>
        </p:nvSpPr>
        <p:spPr>
          <a:xfrm>
            <a:off x="763200" y="1418400"/>
            <a:ext cx="3679200" cy="540000"/>
          </a:xfrm>
        </p:spPr>
        <p:txBody>
          <a:bodyPr/>
          <a:lstStyle>
            <a:lvl1pPr>
              <a:defRPr>
                <a:solidFill>
                  <a:schemeClr val="bg1"/>
                </a:solidFill>
              </a:defRPr>
            </a:lvl1pPr>
          </a:lstStyle>
          <a:p>
            <a:pPr lvl="0"/>
            <a:r>
              <a:rPr lang="en-GB"/>
              <a:t>Click to edit Master text styles</a:t>
            </a:r>
          </a:p>
        </p:txBody>
      </p:sp>
      <p:sp>
        <p:nvSpPr>
          <p:cNvPr id="12" name="Text Placeholder 14">
            <a:extLst>
              <a:ext uri="{FF2B5EF4-FFF2-40B4-BE49-F238E27FC236}">
                <a16:creationId xmlns:a16="http://schemas.microsoft.com/office/drawing/2014/main" id="{099DDFFD-5D62-FDE9-0723-1ECAF955EA3C}"/>
              </a:ext>
            </a:extLst>
          </p:cNvPr>
          <p:cNvSpPr>
            <a:spLocks noGrp="1"/>
          </p:cNvSpPr>
          <p:nvPr>
            <p:ph type="body" sz="quarter" idx="15"/>
          </p:nvPr>
        </p:nvSpPr>
        <p:spPr>
          <a:xfrm>
            <a:off x="763200" y="2286000"/>
            <a:ext cx="3673658" cy="1783437"/>
          </a:xfrm>
        </p:spPr>
        <p:txBody>
          <a:bodyPr/>
          <a:lstStyle>
            <a:lvl1pPr marL="284400" indent="-284400">
              <a:lnSpc>
                <a:spcPts val="1920"/>
              </a:lnSpc>
              <a:spcBef>
                <a:spcPts val="850"/>
              </a:spcBef>
              <a:spcAft>
                <a:spcPts val="850"/>
              </a:spcAft>
              <a:buFontTx/>
              <a:buBlip>
                <a:blip>
                  <a:extLst>
                    <a:ext uri="{96DAC541-7B7A-43D3-8B79-37D633B846F1}">
                      <asvg:svgBlip xmlns:asvg="http://schemas.microsoft.com/office/drawing/2016/SVG/main" r:embed="rId2"/>
                    </a:ext>
                  </a:extLst>
                </a:blip>
              </a:buBlip>
              <a:defRPr sz="1600" b="0">
                <a:solidFill>
                  <a:schemeClr val="bg1"/>
                </a:solidFill>
                <a:latin typeface="+mn-lt"/>
              </a:defRPr>
            </a:lvl1pPr>
            <a:lvl2pPr marL="568800" indent="-284400">
              <a:lnSpc>
                <a:spcPts val="1440"/>
              </a:lnSpc>
              <a:spcAft>
                <a:spcPts val="850"/>
              </a:spcAft>
              <a:buFontTx/>
              <a:buBlip>
                <a:blip>
                  <a:extLst>
                    <a:ext uri="{96DAC541-7B7A-43D3-8B79-37D633B846F1}">
                      <asvg:svgBlip xmlns:asvg="http://schemas.microsoft.com/office/drawing/2016/SVG/main" r:embed="rId2"/>
                    </a:ext>
                  </a:extLst>
                </a:blip>
              </a:buBlip>
              <a:defRPr sz="1200">
                <a:solidFill>
                  <a:schemeClr val="bg1"/>
                </a:solidFill>
                <a:latin typeface="+mn-lt"/>
              </a:defRPr>
            </a:lvl2pPr>
            <a:lvl3pPr marL="284400" indent="-284400">
              <a:lnSpc>
                <a:spcPts val="1440"/>
              </a:lnSpc>
              <a:spcBef>
                <a:spcPts val="850"/>
              </a:spcBef>
              <a:spcAft>
                <a:spcPts val="850"/>
              </a:spcAft>
              <a:buFontTx/>
              <a:buBlip>
                <a:blip>
                  <a:extLst>
                    <a:ext uri="{96DAC541-7B7A-43D3-8B79-37D633B846F1}">
                      <asvg:svgBlip xmlns:asvg="http://schemas.microsoft.com/office/drawing/2016/SVG/main" r:embed="rId2"/>
                    </a:ext>
                  </a:extLst>
                </a:blip>
              </a:buBlip>
              <a:defRPr sz="1600" b="0"/>
            </a:lvl3pPr>
            <a:lvl4pPr marL="284400" indent="-284400">
              <a:lnSpc>
                <a:spcPts val="1440"/>
              </a:lnSpc>
              <a:spcBef>
                <a:spcPts val="850"/>
              </a:spcBef>
              <a:spcAft>
                <a:spcPts val="850"/>
              </a:spcAft>
              <a:buFontTx/>
              <a:buBlip>
                <a:blip>
                  <a:extLst>
                    <a:ext uri="{96DAC541-7B7A-43D3-8B79-37D633B846F1}">
                      <asvg:svgBlip xmlns:asvg="http://schemas.microsoft.com/office/drawing/2016/SVG/main" r:embed="rId3"/>
                    </a:ext>
                  </a:extLst>
                </a:blip>
              </a:buBlip>
              <a:defRPr sz="1600">
                <a:solidFill>
                  <a:schemeClr val="accent3"/>
                </a:solidFill>
              </a:defRPr>
            </a:lvl4pPr>
            <a:lvl5pPr marL="284400" indent="-284400">
              <a:lnSpc>
                <a:spcPts val="1440"/>
              </a:lnSpc>
              <a:spcBef>
                <a:spcPts val="850"/>
              </a:spcBef>
              <a:spcAft>
                <a:spcPts val="850"/>
              </a:spcAft>
              <a:buFontTx/>
              <a:buBlip>
                <a:blip>
                  <a:extLst>
                    <a:ext uri="{96DAC541-7B7A-43D3-8B79-37D633B846F1}">
                      <asvg:svgBlip xmlns:asvg="http://schemas.microsoft.com/office/drawing/2016/SVG/main" r:embed="rId4"/>
                    </a:ext>
                  </a:extLst>
                </a:blip>
              </a:buBlip>
              <a:defRPr sz="1600">
                <a:solidFill>
                  <a:schemeClr val="accent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Graphic 11">
            <a:extLst>
              <a:ext uri="{FF2B5EF4-FFF2-40B4-BE49-F238E27FC236}">
                <a16:creationId xmlns:a16="http://schemas.microsoft.com/office/drawing/2014/main" id="{5FEE290E-6EDF-4A80-7A34-05C9672A8EE4}"/>
              </a:ext>
            </a:extLst>
          </p:cNvPr>
          <p:cNvSpPr/>
          <p:nvPr userDrawn="1"/>
        </p:nvSpPr>
        <p:spPr>
          <a:xfrm>
            <a:off x="11540400" y="62064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tx2"/>
          </a:solidFill>
          <a:ln w="9231" cap="flat">
            <a:noFill/>
            <a:prstDash val="solid"/>
            <a:miter/>
          </a:ln>
        </p:spPr>
        <p:txBody>
          <a:bodyPr/>
          <a:lstStyle/>
          <a:p>
            <a:endParaRPr lang="en-GB"/>
          </a:p>
        </p:txBody>
      </p:sp>
      <p:sp>
        <p:nvSpPr>
          <p:cNvPr id="11" name="Slide Number Placeholder 5">
            <a:extLst>
              <a:ext uri="{FF2B5EF4-FFF2-40B4-BE49-F238E27FC236}">
                <a16:creationId xmlns:a16="http://schemas.microsoft.com/office/drawing/2014/main" id="{5C2EE669-33E2-34C9-1779-40709CA81E65}"/>
              </a:ext>
            </a:extLst>
          </p:cNvPr>
          <p:cNvSpPr>
            <a:spLocks noGrp="1"/>
          </p:cNvSpPr>
          <p:nvPr>
            <p:ph type="sldNum" sz="quarter" idx="12"/>
          </p:nvPr>
        </p:nvSpPr>
        <p:spPr>
          <a:xfrm>
            <a:off x="11428800" y="6094800"/>
            <a:ext cx="763200" cy="763200"/>
          </a:xfrm>
        </p:spPr>
        <p:txBody>
          <a:bodyPr/>
          <a:lstStyle>
            <a:lvl1pPr>
              <a:defRPr>
                <a:solidFill>
                  <a:schemeClr val="tx2">
                    <a:lumMod val="20000"/>
                    <a:lumOff val="80000"/>
                  </a:schemeClr>
                </a:solidFill>
              </a:defRPr>
            </a:lvl1pPr>
          </a:lstStyle>
          <a:p>
            <a:fld id="{F3740C8F-285E-BF48-9EE6-4B8E5CA14DDA}" type="slidenum">
              <a:rPr lang="en-GB"/>
              <a:pPr/>
              <a:t>‹#›</a:t>
            </a:fld>
            <a:endParaRPr lang="en-GB"/>
          </a:p>
        </p:txBody>
      </p:sp>
      <p:sp>
        <p:nvSpPr>
          <p:cNvPr id="8" name="Graphic 11">
            <a:extLst>
              <a:ext uri="{FF2B5EF4-FFF2-40B4-BE49-F238E27FC236}">
                <a16:creationId xmlns:a16="http://schemas.microsoft.com/office/drawing/2014/main" id="{96026730-DFC2-DA8B-A708-5EE2AE949D9C}"/>
              </a:ext>
            </a:extLst>
          </p:cNvPr>
          <p:cNvSpPr/>
          <p:nvPr userDrawn="1"/>
        </p:nvSpPr>
        <p:spPr>
          <a:xfrm>
            <a:off x="111600" y="1116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tx2"/>
          </a:solidFill>
          <a:ln w="9231" cap="flat">
            <a:noFill/>
            <a:prstDash val="solid"/>
            <a:miter/>
          </a:ln>
        </p:spPr>
        <p:txBody>
          <a:bodyPr/>
          <a:lstStyle/>
          <a:p>
            <a:endParaRPr lang="en-GB"/>
          </a:p>
        </p:txBody>
      </p:sp>
    </p:spTree>
    <p:extLst>
      <p:ext uri="{BB962C8B-B14F-4D97-AF65-F5344CB8AC3E}">
        <p14:creationId xmlns:p14="http://schemas.microsoft.com/office/powerpoint/2010/main" val="300804485"/>
      </p:ext>
    </p:extLst>
  </p:cSld>
  <p:clrMapOvr>
    <a:masterClrMapping/>
  </p:clrMapOvr>
  <p:extLst>
    <p:ext uri="{DCECCB84-F9BA-43D5-87BE-67443E8EF086}">
      <p15:sldGuideLst xmlns:p15="http://schemas.microsoft.com/office/powerpoint/2012/main">
        <p15:guide id="1" orient="horz" pos="3498" userDrawn="1">
          <p15:clr>
            <a:srgbClr val="FBAE40"/>
          </p15:clr>
        </p15:guide>
        <p15:guide id="2" pos="3228"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and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5E4A3-9774-4B3F-85D3-C3475C31E84B}"/>
              </a:ext>
            </a:extLst>
          </p:cNvPr>
          <p:cNvSpPr>
            <a:spLocks noGrp="1"/>
          </p:cNvSpPr>
          <p:nvPr>
            <p:ph type="title"/>
          </p:nvPr>
        </p:nvSpPr>
        <p:spPr>
          <a:xfrm>
            <a:off x="763201" y="763200"/>
            <a:ext cx="10665599" cy="512961"/>
          </a:xfrm>
        </p:spPr>
        <p:txBody>
          <a:bodyPr/>
          <a:lstStyle>
            <a:lvl1pPr>
              <a:defRPr>
                <a:solidFill>
                  <a:schemeClr val="bg2">
                    <a:lumMod val="90000"/>
                  </a:schemeClr>
                </a:solidFill>
              </a:defRPr>
            </a:lvl1pPr>
          </a:lstStyle>
          <a:p>
            <a:r>
              <a:rPr lang="en-GB" dirty="0"/>
              <a:t>Click to edit Master title style</a:t>
            </a:r>
          </a:p>
        </p:txBody>
      </p:sp>
      <p:sp>
        <p:nvSpPr>
          <p:cNvPr id="3" name="Date Placeholder 2">
            <a:extLst>
              <a:ext uri="{FF2B5EF4-FFF2-40B4-BE49-F238E27FC236}">
                <a16:creationId xmlns:a16="http://schemas.microsoft.com/office/drawing/2014/main" id="{7B4991A1-4905-8138-6DF9-D12409BC7544}"/>
              </a:ext>
            </a:extLst>
          </p:cNvPr>
          <p:cNvSpPr>
            <a:spLocks noGrp="1"/>
          </p:cNvSpPr>
          <p:nvPr>
            <p:ph type="dt" sz="half" idx="10"/>
          </p:nvPr>
        </p:nvSpPr>
        <p:spPr/>
        <p:txBody>
          <a:bodyPr/>
          <a:lstStyle/>
          <a:p>
            <a:pPr algn="r"/>
            <a:fld id="{06286B7B-A961-A648-BF2D-E338389C3505}" type="datetime1">
              <a:t>9/14/2026</a:t>
            </a:fld>
            <a:endParaRPr lang="en-GB"/>
          </a:p>
        </p:txBody>
      </p:sp>
      <p:sp>
        <p:nvSpPr>
          <p:cNvPr id="4" name="Footer Placeholder 3">
            <a:extLst>
              <a:ext uri="{FF2B5EF4-FFF2-40B4-BE49-F238E27FC236}">
                <a16:creationId xmlns:a16="http://schemas.microsoft.com/office/drawing/2014/main" id="{EDB27363-A939-F9EA-2AF5-F9A67C566158}"/>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6" name="Graphic 7">
            <a:extLst>
              <a:ext uri="{FF2B5EF4-FFF2-40B4-BE49-F238E27FC236}">
                <a16:creationId xmlns:a16="http://schemas.microsoft.com/office/drawing/2014/main" id="{7E32FF11-4504-A271-61CE-21AF5D1577EF}"/>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2E7B0874-E1FD-002B-076D-C7F24F79D507}"/>
              </a:ext>
            </a:extLst>
          </p:cNvPr>
          <p:cNvSpPr>
            <a:spLocks noGrp="1"/>
          </p:cNvSpPr>
          <p:nvPr>
            <p:ph type="body" sz="quarter" idx="13"/>
          </p:nvPr>
        </p:nvSpPr>
        <p:spPr>
          <a:xfrm>
            <a:off x="763200" y="1418400"/>
            <a:ext cx="10666800" cy="540000"/>
          </a:xfrm>
        </p:spPr>
        <p:txBody>
          <a:bodyPr/>
          <a:lstStyle>
            <a:lvl1pPr>
              <a:defRPr>
                <a:solidFill>
                  <a:schemeClr val="bg1"/>
                </a:solidFill>
              </a:defRPr>
            </a:lvl1pPr>
          </a:lstStyle>
          <a:p>
            <a:pPr lvl="0"/>
            <a:r>
              <a:rPr lang="en-GB"/>
              <a:t>Click to edit Master text styles</a:t>
            </a:r>
          </a:p>
        </p:txBody>
      </p:sp>
      <p:sp>
        <p:nvSpPr>
          <p:cNvPr id="12" name="Text Placeholder 11">
            <a:extLst>
              <a:ext uri="{FF2B5EF4-FFF2-40B4-BE49-F238E27FC236}">
                <a16:creationId xmlns:a16="http://schemas.microsoft.com/office/drawing/2014/main" id="{084DEAC6-040C-1D56-DCD1-7900C31F2611}"/>
              </a:ext>
            </a:extLst>
          </p:cNvPr>
          <p:cNvSpPr>
            <a:spLocks noGrp="1"/>
          </p:cNvSpPr>
          <p:nvPr>
            <p:ph type="body" sz="quarter" idx="14"/>
          </p:nvPr>
        </p:nvSpPr>
        <p:spPr>
          <a:xfrm>
            <a:off x="763588" y="2286000"/>
            <a:ext cx="3301200" cy="2286000"/>
          </a:xfrm>
        </p:spPr>
        <p:txBody>
          <a:bodyPr/>
          <a:lstStyle>
            <a:lvl1pPr>
              <a:defRPr sz="1800" b="0">
                <a:solidFill>
                  <a:schemeClr val="tx2">
                    <a:lumMod val="20000"/>
                    <a:lumOff val="80000"/>
                  </a:schemeClr>
                </a:solidFill>
                <a:latin typeface="+mj-lt"/>
              </a:defRPr>
            </a:lvl1pPr>
          </a:lstStyle>
          <a:p>
            <a:pPr lvl="0"/>
            <a:r>
              <a:rPr lang="en-GB"/>
              <a:t>Click to edit Master text styles</a:t>
            </a:r>
          </a:p>
        </p:txBody>
      </p:sp>
      <p:sp>
        <p:nvSpPr>
          <p:cNvPr id="7" name="Text Placeholder 14">
            <a:extLst>
              <a:ext uri="{FF2B5EF4-FFF2-40B4-BE49-F238E27FC236}">
                <a16:creationId xmlns:a16="http://schemas.microsoft.com/office/drawing/2014/main" id="{6B846C2E-A0B5-D3F7-F13F-DE3BF2F572FF}"/>
              </a:ext>
            </a:extLst>
          </p:cNvPr>
          <p:cNvSpPr>
            <a:spLocks noGrp="1"/>
          </p:cNvSpPr>
          <p:nvPr>
            <p:ph type="body" sz="quarter" idx="15"/>
          </p:nvPr>
        </p:nvSpPr>
        <p:spPr>
          <a:xfrm>
            <a:off x="4442400" y="2286000"/>
            <a:ext cx="3301200" cy="2269852"/>
          </a:xfrm>
        </p:spPr>
        <p:txBody>
          <a:bodyPr/>
          <a:lstStyle>
            <a:lvl1pPr marL="284400" indent="-284400">
              <a:lnSpc>
                <a:spcPts val="1920"/>
              </a:lnSpc>
              <a:spcBef>
                <a:spcPts val="850"/>
              </a:spcBef>
              <a:spcAft>
                <a:spcPts val="850"/>
              </a:spcAft>
              <a:buFontTx/>
              <a:buBlip>
                <a:blip>
                  <a:extLst>
                    <a:ext uri="{96DAC541-7B7A-43D3-8B79-37D633B846F1}">
                      <asvg:svgBlip xmlns:asvg="http://schemas.microsoft.com/office/drawing/2016/SVG/main" r:embed="rId2"/>
                    </a:ext>
                  </a:extLst>
                </a:blip>
              </a:buBlip>
              <a:defRPr sz="1600" b="0">
                <a:solidFill>
                  <a:schemeClr val="accent1"/>
                </a:solidFill>
                <a:latin typeface="DM Sans SemiBold" pitchFamily="2" charset="0"/>
              </a:defRPr>
            </a:lvl1pPr>
            <a:lvl2pPr marL="284400" indent="0">
              <a:lnSpc>
                <a:spcPts val="1900"/>
              </a:lnSpc>
              <a:spcAft>
                <a:spcPts val="850"/>
              </a:spcAft>
              <a:buFontTx/>
              <a:buNone/>
              <a:defRPr sz="1400">
                <a:solidFill>
                  <a:schemeClr val="bg1"/>
                </a:solidFill>
                <a:latin typeface="+mn-lt"/>
              </a:defRPr>
            </a:lvl2pPr>
            <a:lvl3pPr marL="284400" indent="-284400">
              <a:lnSpc>
                <a:spcPts val="1920"/>
              </a:lnSpc>
              <a:spcBef>
                <a:spcPts val="850"/>
              </a:spcBef>
              <a:spcAft>
                <a:spcPts val="850"/>
              </a:spcAft>
              <a:buFontTx/>
              <a:buBlip>
                <a:blip>
                  <a:extLst>
                    <a:ext uri="{96DAC541-7B7A-43D3-8B79-37D633B846F1}">
                      <asvg:svgBlip xmlns:asvg="http://schemas.microsoft.com/office/drawing/2016/SVG/main" r:embed="rId3"/>
                    </a:ext>
                  </a:extLst>
                </a:blip>
              </a:buBlip>
              <a:defRPr sz="1600" b="0">
                <a:solidFill>
                  <a:schemeClr val="bg1"/>
                </a:solidFill>
                <a:latin typeface="DM Sans SemiBold" pitchFamily="2" charset="0"/>
              </a:defRPr>
            </a:lvl3pPr>
            <a:lvl4pPr marL="284400" indent="-284400">
              <a:lnSpc>
                <a:spcPts val="1920"/>
              </a:lnSpc>
              <a:spcBef>
                <a:spcPts val="850"/>
              </a:spcBef>
              <a:spcAft>
                <a:spcPts val="850"/>
              </a:spcAft>
              <a:buFontTx/>
              <a:buBlip>
                <a:blip>
                  <a:extLst>
                    <a:ext uri="{96DAC541-7B7A-43D3-8B79-37D633B846F1}">
                      <asvg:svgBlip xmlns:asvg="http://schemas.microsoft.com/office/drawing/2016/SVG/main" r:embed="rId4"/>
                    </a:ext>
                  </a:extLst>
                </a:blip>
              </a:buBlip>
              <a:defRPr sz="1600" b="0">
                <a:solidFill>
                  <a:schemeClr val="accent3"/>
                </a:solidFill>
                <a:latin typeface="DM Sans SemiBold" pitchFamily="2" charset="0"/>
              </a:defRPr>
            </a:lvl4pPr>
            <a:lvl5pPr marL="284400" indent="-284400">
              <a:lnSpc>
                <a:spcPts val="1920"/>
              </a:lnSpc>
              <a:spcBef>
                <a:spcPts val="850"/>
              </a:spcBef>
              <a:spcAft>
                <a:spcPts val="850"/>
              </a:spcAft>
              <a:buFontTx/>
              <a:buBlip>
                <a:blip>
                  <a:extLst>
                    <a:ext uri="{96DAC541-7B7A-43D3-8B79-37D633B846F1}">
                      <asvg:svgBlip xmlns:asvg="http://schemas.microsoft.com/office/drawing/2016/SVG/main" r:embed="rId5"/>
                    </a:ext>
                  </a:extLst>
                </a:blip>
              </a:buBlip>
              <a:defRPr sz="1600" b="0">
                <a:solidFill>
                  <a:schemeClr val="accent2"/>
                </a:solidFill>
                <a:latin typeface="DM Sans SemiBol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Graphic 11">
            <a:extLst>
              <a:ext uri="{FF2B5EF4-FFF2-40B4-BE49-F238E27FC236}">
                <a16:creationId xmlns:a16="http://schemas.microsoft.com/office/drawing/2014/main" id="{1F57C29A-CF15-AB95-210B-D360971A63BC}"/>
              </a:ext>
            </a:extLst>
          </p:cNvPr>
          <p:cNvSpPr/>
          <p:nvPr userDrawn="1"/>
        </p:nvSpPr>
        <p:spPr>
          <a:xfrm>
            <a:off x="11540400" y="62064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tx2"/>
          </a:solidFill>
          <a:ln w="9231" cap="flat">
            <a:noFill/>
            <a:prstDash val="solid"/>
            <a:miter/>
          </a:ln>
        </p:spPr>
        <p:txBody>
          <a:bodyPr/>
          <a:lstStyle/>
          <a:p>
            <a:endParaRPr lang="en-GB"/>
          </a:p>
        </p:txBody>
      </p:sp>
      <p:sp>
        <p:nvSpPr>
          <p:cNvPr id="13" name="Slide Number Placeholder 5">
            <a:extLst>
              <a:ext uri="{FF2B5EF4-FFF2-40B4-BE49-F238E27FC236}">
                <a16:creationId xmlns:a16="http://schemas.microsoft.com/office/drawing/2014/main" id="{E916EDD7-96B9-E873-E4CB-1B4F8DB2AD81}"/>
              </a:ext>
            </a:extLst>
          </p:cNvPr>
          <p:cNvSpPr>
            <a:spLocks noGrp="1"/>
          </p:cNvSpPr>
          <p:nvPr>
            <p:ph type="sldNum" sz="quarter" idx="12"/>
          </p:nvPr>
        </p:nvSpPr>
        <p:spPr>
          <a:xfrm>
            <a:off x="11428800" y="6094800"/>
            <a:ext cx="763200" cy="763200"/>
          </a:xfrm>
        </p:spPr>
        <p:txBody>
          <a:bodyPr/>
          <a:lstStyle>
            <a:lvl1pPr>
              <a:defRPr>
                <a:solidFill>
                  <a:schemeClr val="tx2">
                    <a:lumMod val="20000"/>
                    <a:lumOff val="80000"/>
                  </a:schemeClr>
                </a:solidFill>
              </a:defRPr>
            </a:lvl1pPr>
          </a:lstStyle>
          <a:p>
            <a:fld id="{F3740C8F-285E-BF48-9EE6-4B8E5CA14DDA}" type="slidenum">
              <a:rPr lang="en-GB"/>
              <a:pPr/>
              <a:t>‹#›</a:t>
            </a:fld>
            <a:endParaRPr lang="en-GB"/>
          </a:p>
        </p:txBody>
      </p:sp>
      <p:sp>
        <p:nvSpPr>
          <p:cNvPr id="15" name="Text Placeholder 14">
            <a:extLst>
              <a:ext uri="{FF2B5EF4-FFF2-40B4-BE49-F238E27FC236}">
                <a16:creationId xmlns:a16="http://schemas.microsoft.com/office/drawing/2014/main" id="{90AC9339-1082-1494-7650-7226DB2E18EC}"/>
              </a:ext>
            </a:extLst>
          </p:cNvPr>
          <p:cNvSpPr>
            <a:spLocks noGrp="1"/>
          </p:cNvSpPr>
          <p:nvPr>
            <p:ph type="body" sz="quarter" idx="19"/>
          </p:nvPr>
        </p:nvSpPr>
        <p:spPr>
          <a:xfrm>
            <a:off x="8109700" y="2286000"/>
            <a:ext cx="3301200" cy="2269852"/>
          </a:xfrm>
        </p:spPr>
        <p:txBody>
          <a:bodyPr/>
          <a:lstStyle>
            <a:lvl1pPr marL="284400" indent="-284400">
              <a:lnSpc>
                <a:spcPts val="1920"/>
              </a:lnSpc>
              <a:spcBef>
                <a:spcPts val="850"/>
              </a:spcBef>
              <a:spcAft>
                <a:spcPts val="850"/>
              </a:spcAft>
              <a:buFontTx/>
              <a:buBlip>
                <a:blip>
                  <a:extLst>
                    <a:ext uri="{96DAC541-7B7A-43D3-8B79-37D633B846F1}">
                      <asvg:svgBlip xmlns:asvg="http://schemas.microsoft.com/office/drawing/2016/SVG/main" r:embed="rId2"/>
                    </a:ext>
                  </a:extLst>
                </a:blip>
              </a:buBlip>
              <a:defRPr sz="1600" b="0">
                <a:solidFill>
                  <a:schemeClr val="accent1"/>
                </a:solidFill>
                <a:latin typeface="DM Sans SemiBold" pitchFamily="2" charset="0"/>
              </a:defRPr>
            </a:lvl1pPr>
            <a:lvl2pPr marL="284400" indent="0">
              <a:lnSpc>
                <a:spcPts val="1440"/>
              </a:lnSpc>
              <a:spcAft>
                <a:spcPts val="850"/>
              </a:spcAft>
              <a:buFontTx/>
              <a:buNone/>
              <a:defRPr lang="en-GB" sz="1400" kern="1200" dirty="0">
                <a:solidFill>
                  <a:schemeClr val="bg1"/>
                </a:solidFill>
                <a:latin typeface="+mn-lt"/>
                <a:ea typeface="+mn-ea"/>
                <a:cs typeface="+mn-cs"/>
              </a:defRPr>
            </a:lvl2pPr>
            <a:lvl3pPr marL="284400" indent="-284400">
              <a:lnSpc>
                <a:spcPts val="1920"/>
              </a:lnSpc>
              <a:spcBef>
                <a:spcPts val="850"/>
              </a:spcBef>
              <a:spcAft>
                <a:spcPts val="850"/>
              </a:spcAft>
              <a:buFontTx/>
              <a:buBlip>
                <a:blip>
                  <a:extLst>
                    <a:ext uri="{96DAC541-7B7A-43D3-8B79-37D633B846F1}">
                      <asvg:svgBlip xmlns:asvg="http://schemas.microsoft.com/office/drawing/2016/SVG/main" r:embed="rId3"/>
                    </a:ext>
                  </a:extLst>
                </a:blip>
              </a:buBlip>
              <a:defRPr sz="1600" b="0">
                <a:solidFill>
                  <a:schemeClr val="bg1"/>
                </a:solidFill>
                <a:latin typeface="DM Sans SemiBold" pitchFamily="2" charset="0"/>
              </a:defRPr>
            </a:lvl3pPr>
            <a:lvl4pPr marL="284400" indent="-284400">
              <a:lnSpc>
                <a:spcPts val="1920"/>
              </a:lnSpc>
              <a:spcBef>
                <a:spcPts val="850"/>
              </a:spcBef>
              <a:spcAft>
                <a:spcPts val="850"/>
              </a:spcAft>
              <a:buFontTx/>
              <a:buBlip>
                <a:blip>
                  <a:extLst>
                    <a:ext uri="{96DAC541-7B7A-43D3-8B79-37D633B846F1}">
                      <asvg:svgBlip xmlns:asvg="http://schemas.microsoft.com/office/drawing/2016/SVG/main" r:embed="rId4"/>
                    </a:ext>
                  </a:extLst>
                </a:blip>
              </a:buBlip>
              <a:defRPr sz="1600" b="0">
                <a:solidFill>
                  <a:schemeClr val="accent3"/>
                </a:solidFill>
                <a:latin typeface="DM Sans SemiBold" pitchFamily="2" charset="0"/>
              </a:defRPr>
            </a:lvl4pPr>
            <a:lvl5pPr marL="284400" indent="-284400">
              <a:lnSpc>
                <a:spcPts val="1920"/>
              </a:lnSpc>
              <a:spcBef>
                <a:spcPts val="850"/>
              </a:spcBef>
              <a:spcAft>
                <a:spcPts val="850"/>
              </a:spcAft>
              <a:buFontTx/>
              <a:buBlip>
                <a:blip>
                  <a:extLst>
                    <a:ext uri="{96DAC541-7B7A-43D3-8B79-37D633B846F1}">
                      <asvg:svgBlip xmlns:asvg="http://schemas.microsoft.com/office/drawing/2016/SVG/main" r:embed="rId5"/>
                    </a:ext>
                  </a:extLst>
                </a:blip>
              </a:buBlip>
              <a:defRPr sz="1600" b="0">
                <a:solidFill>
                  <a:schemeClr val="accent2"/>
                </a:solidFill>
                <a:latin typeface="DM Sans SemiBold" pitchFamily="2" charset="0"/>
              </a:defRPr>
            </a:lvl5pPr>
          </a:lstStyle>
          <a:p>
            <a:pPr lvl="0"/>
            <a:r>
              <a:rPr lang="en-GB" dirty="0"/>
              <a:t>Click to edit Master text styles</a:t>
            </a:r>
          </a:p>
          <a:p>
            <a:pPr marL="284400" lvl="1" indent="0" algn="l" defTabSz="914400" rtl="0" eaLnBrk="1" latinLnBrk="0" hangingPunct="1">
              <a:lnSpc>
                <a:spcPts val="1900"/>
              </a:lnSpc>
              <a:spcBef>
                <a:spcPts val="0"/>
              </a:spcBef>
              <a:spcAft>
                <a:spcPts val="850"/>
              </a:spcAft>
              <a:buFontTx/>
              <a:buNone/>
            </a:pPr>
            <a:r>
              <a:rPr lang="en-GB" dirty="0"/>
              <a:t>Second level</a:t>
            </a:r>
          </a:p>
          <a:p>
            <a:pPr lvl="2"/>
            <a:r>
              <a:rPr lang="en-GB" dirty="0"/>
              <a:t>Third level</a:t>
            </a:r>
          </a:p>
          <a:p>
            <a:pPr lvl="3"/>
            <a:r>
              <a:rPr lang="en-GB" dirty="0"/>
              <a:t>Fourth level</a:t>
            </a:r>
          </a:p>
          <a:p>
            <a:pPr lvl="4"/>
            <a:r>
              <a:rPr lang="en-GB" dirty="0"/>
              <a:t>Fifth level</a:t>
            </a:r>
          </a:p>
        </p:txBody>
      </p:sp>
      <p:sp>
        <p:nvSpPr>
          <p:cNvPr id="8" name="Graphic 11">
            <a:extLst>
              <a:ext uri="{FF2B5EF4-FFF2-40B4-BE49-F238E27FC236}">
                <a16:creationId xmlns:a16="http://schemas.microsoft.com/office/drawing/2014/main" id="{C729787D-F128-3A33-62B7-ED49B9B30CCC}"/>
              </a:ext>
            </a:extLst>
          </p:cNvPr>
          <p:cNvSpPr/>
          <p:nvPr userDrawn="1"/>
        </p:nvSpPr>
        <p:spPr>
          <a:xfrm>
            <a:off x="111600" y="1116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tx2"/>
          </a:solidFill>
          <a:ln w="9231" cap="flat">
            <a:noFill/>
            <a:prstDash val="solid"/>
            <a:miter/>
          </a:ln>
        </p:spPr>
        <p:txBody>
          <a:bodyPr/>
          <a:lstStyle/>
          <a:p>
            <a:endParaRPr lang="en-GB"/>
          </a:p>
        </p:txBody>
      </p:sp>
    </p:spTree>
    <p:extLst>
      <p:ext uri="{BB962C8B-B14F-4D97-AF65-F5344CB8AC3E}">
        <p14:creationId xmlns:p14="http://schemas.microsoft.com/office/powerpoint/2010/main" val="1998476745"/>
      </p:ext>
    </p:extLst>
  </p:cSld>
  <p:clrMapOvr>
    <a:masterClrMapping/>
  </p:clrMapOvr>
  <p:extLst>
    <p:ext uri="{DCECCB84-F9BA-43D5-87BE-67443E8EF086}">
      <p15:sldGuideLst xmlns:p15="http://schemas.microsoft.com/office/powerpoint/2012/main">
        <p15:guide id="1" orient="horz" pos="3861" userDrawn="1">
          <p15:clr>
            <a:srgbClr val="FBAE40"/>
          </p15:clr>
        </p15:guide>
        <p15:guide id="2" pos="5314" userDrawn="1">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ig Star Bulle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 Placeholder 14">
            <a:extLst>
              <a:ext uri="{FF2B5EF4-FFF2-40B4-BE49-F238E27FC236}">
                <a16:creationId xmlns:a16="http://schemas.microsoft.com/office/drawing/2014/main" id="{CEF926B4-3C60-57EF-49DF-B481247F5967}"/>
              </a:ext>
            </a:extLst>
          </p:cNvPr>
          <p:cNvSpPr>
            <a:spLocks noGrp="1"/>
          </p:cNvSpPr>
          <p:nvPr>
            <p:ph type="body" sz="quarter" idx="15"/>
          </p:nvPr>
        </p:nvSpPr>
        <p:spPr>
          <a:xfrm>
            <a:off x="763200" y="2286000"/>
            <a:ext cx="5144400" cy="1783437"/>
          </a:xfrm>
        </p:spPr>
        <p:txBody>
          <a:bodyPr/>
          <a:lstStyle>
            <a:lvl1pPr marL="284400" indent="-284400">
              <a:lnSpc>
                <a:spcPts val="1920"/>
              </a:lnSpc>
              <a:spcBef>
                <a:spcPts val="850"/>
              </a:spcBef>
              <a:spcAft>
                <a:spcPts val="850"/>
              </a:spcAft>
              <a:buFontTx/>
              <a:buBlip>
                <a:blip>
                  <a:extLst>
                    <a:ext uri="{96DAC541-7B7A-43D3-8B79-37D633B846F1}">
                      <asvg:svgBlip xmlns:asvg="http://schemas.microsoft.com/office/drawing/2016/SVG/main" r:embed="rId3"/>
                    </a:ext>
                  </a:extLst>
                </a:blip>
              </a:buBlip>
              <a:defRPr sz="1600" b="0">
                <a:solidFill>
                  <a:schemeClr val="bg1"/>
                </a:solidFill>
                <a:latin typeface="+mn-lt"/>
              </a:defRPr>
            </a:lvl1pPr>
            <a:lvl2pPr marL="568800" indent="-284400">
              <a:lnSpc>
                <a:spcPts val="1440"/>
              </a:lnSpc>
              <a:spcAft>
                <a:spcPts val="850"/>
              </a:spcAft>
              <a:buFontTx/>
              <a:buBlip>
                <a:blip>
                  <a:extLst>
                    <a:ext uri="{96DAC541-7B7A-43D3-8B79-37D633B846F1}">
                      <asvg:svgBlip xmlns:asvg="http://schemas.microsoft.com/office/drawing/2016/SVG/main" r:embed="rId3"/>
                    </a:ext>
                  </a:extLst>
                </a:blip>
              </a:buBlip>
              <a:defRPr sz="1200">
                <a:solidFill>
                  <a:schemeClr val="bg1"/>
                </a:solidFill>
                <a:latin typeface="+mn-lt"/>
              </a:defRPr>
            </a:lvl2pPr>
            <a:lvl3pPr marL="284400" indent="-284400">
              <a:lnSpc>
                <a:spcPts val="1440"/>
              </a:lnSpc>
              <a:spcBef>
                <a:spcPts val="850"/>
              </a:spcBef>
              <a:spcAft>
                <a:spcPts val="850"/>
              </a:spcAft>
              <a:buFontTx/>
              <a:buBlip>
                <a:blip>
                  <a:extLst>
                    <a:ext uri="{96DAC541-7B7A-43D3-8B79-37D633B846F1}">
                      <asvg:svgBlip xmlns:asvg="http://schemas.microsoft.com/office/drawing/2016/SVG/main" r:embed="rId3"/>
                    </a:ext>
                  </a:extLst>
                </a:blip>
              </a:buBlip>
              <a:defRPr sz="1600" b="0"/>
            </a:lvl3pPr>
            <a:lvl4pPr marL="284400" indent="-284400">
              <a:lnSpc>
                <a:spcPts val="1440"/>
              </a:lnSpc>
              <a:spcBef>
                <a:spcPts val="850"/>
              </a:spcBef>
              <a:spcAft>
                <a:spcPts val="850"/>
              </a:spcAft>
              <a:buFontTx/>
              <a:buBlip>
                <a:blip>
                  <a:extLst>
                    <a:ext uri="{96DAC541-7B7A-43D3-8B79-37D633B846F1}">
                      <asvg:svgBlip xmlns:asvg="http://schemas.microsoft.com/office/drawing/2016/SVG/main" r:embed="rId4"/>
                    </a:ext>
                  </a:extLst>
                </a:blip>
              </a:buBlip>
              <a:defRPr sz="1600">
                <a:solidFill>
                  <a:schemeClr val="accent3"/>
                </a:solidFill>
                <a:latin typeface="DM Sans SemiBold" pitchFamily="2" charset="0"/>
              </a:defRPr>
            </a:lvl4pPr>
            <a:lvl5pPr marL="284400" indent="-284400">
              <a:lnSpc>
                <a:spcPts val="1440"/>
              </a:lnSpc>
              <a:spcBef>
                <a:spcPts val="850"/>
              </a:spcBef>
              <a:spcAft>
                <a:spcPts val="850"/>
              </a:spcAft>
              <a:buFontTx/>
              <a:buBlip>
                <a:blip>
                  <a:extLst>
                    <a:ext uri="{96DAC541-7B7A-43D3-8B79-37D633B846F1}">
                      <asvg:svgBlip xmlns:asvg="http://schemas.microsoft.com/office/drawing/2016/SVG/main" r:embed="rId5"/>
                    </a:ext>
                  </a:extLst>
                </a:blip>
              </a:buBlip>
              <a:defRPr sz="1600">
                <a:solidFill>
                  <a:schemeClr val="accent2"/>
                </a:solidFill>
                <a:latin typeface="DM Sans SemiBol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 name="Title 1"/>
          <p:cNvSpPr>
            <a:spLocks noGrp="1"/>
          </p:cNvSpPr>
          <p:nvPr>
            <p:ph type="title"/>
          </p:nvPr>
        </p:nvSpPr>
        <p:spPr>
          <a:xfrm>
            <a:off x="763200" y="763200"/>
            <a:ext cx="10666800" cy="512961"/>
          </a:xfrm>
        </p:spPr>
        <p:txBody>
          <a:bodyPr/>
          <a:lstStyle>
            <a:lvl1pPr>
              <a:defRPr>
                <a:solidFill>
                  <a:schemeClr val="bg2">
                    <a:lumMod val="90000"/>
                  </a:schemeClr>
                </a:solidFill>
              </a:defRPr>
            </a:lvl1pPr>
          </a:lstStyle>
          <a:p>
            <a:r>
              <a:rPr lang="en-GB" dirty="0"/>
              <a:t>Click to edit Master title style</a:t>
            </a:r>
            <a:endParaRPr lang="en-US" dirty="0"/>
          </a:p>
        </p:txBody>
      </p:sp>
      <p:sp>
        <p:nvSpPr>
          <p:cNvPr id="4" name="Date Placeholder 3"/>
          <p:cNvSpPr>
            <a:spLocks noGrp="1"/>
          </p:cNvSpPr>
          <p:nvPr>
            <p:ph type="dt" sz="half" idx="10"/>
          </p:nvPr>
        </p:nvSpPr>
        <p:spPr/>
        <p:txBody>
          <a:bodyPr/>
          <a:lstStyle>
            <a:lvl1pPr algn="r">
              <a:defRPr/>
            </a:lvl1pPr>
          </a:lstStyle>
          <a:p>
            <a:pPr algn="r"/>
            <a:fld id="{71D61B90-8426-CF4B-8DCC-A08BCD7A0E42}" type="datetime1">
              <a:t>9/14/2026</a:t>
            </a:fld>
            <a:endParaRPr lang="en-GB"/>
          </a:p>
        </p:txBody>
      </p:sp>
      <p:sp>
        <p:nvSpPr>
          <p:cNvPr id="5" name="Footer Placeholder 4"/>
          <p:cNvSpPr>
            <a:spLocks noGrp="1"/>
          </p:cNvSpPr>
          <p:nvPr>
            <p:ph type="ftr" sz="quarter" idx="11"/>
          </p:nvPr>
        </p:nvSpPr>
        <p:spPr/>
        <p:txBody>
          <a:bodyPr/>
          <a:lstStyle/>
          <a:p>
            <a:r>
              <a:rPr lang="en-GB" dirty="0"/>
              <a:t>Bond - 17 September 2026</a:t>
            </a:r>
          </a:p>
        </p:txBody>
      </p:sp>
      <p:sp>
        <p:nvSpPr>
          <p:cNvPr id="6" name="Slide Number Placeholder 5"/>
          <p:cNvSpPr>
            <a:spLocks noGrp="1"/>
          </p:cNvSpPr>
          <p:nvPr>
            <p:ph type="sldNum" sz="quarter" idx="12"/>
          </p:nvPr>
        </p:nvSpPr>
        <p:spPr/>
        <p:txBody>
          <a:bodyPr/>
          <a:lstStyle>
            <a:lvl1pPr algn="ctr">
              <a:defRPr>
                <a:solidFill>
                  <a:schemeClr val="bg1"/>
                </a:solidFill>
              </a:defRPr>
            </a:lvl1pPr>
          </a:lstStyle>
          <a:p>
            <a:fld id="{F3740C8F-285E-BF48-9EE6-4B8E5CA14DDA}" type="slidenum">
              <a:rPr lang="en-GB"/>
              <a:pPr/>
              <a:t>‹#›</a:t>
            </a:fld>
            <a:endParaRPr lang="en-GB"/>
          </a:p>
        </p:txBody>
      </p:sp>
      <p:sp>
        <p:nvSpPr>
          <p:cNvPr id="11" name="Graphic 7">
            <a:extLst>
              <a:ext uri="{FF2B5EF4-FFF2-40B4-BE49-F238E27FC236}">
                <a16:creationId xmlns:a16="http://schemas.microsoft.com/office/drawing/2014/main" id="{E416BE38-EE08-E745-717B-82996AE48B9C}"/>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
        <p:nvSpPr>
          <p:cNvPr id="7" name="Text Placeholder 9">
            <a:extLst>
              <a:ext uri="{FF2B5EF4-FFF2-40B4-BE49-F238E27FC236}">
                <a16:creationId xmlns:a16="http://schemas.microsoft.com/office/drawing/2014/main" id="{23440106-2A3C-8C2C-3E0B-A1437B6DFFAF}"/>
              </a:ext>
            </a:extLst>
          </p:cNvPr>
          <p:cNvSpPr>
            <a:spLocks noGrp="1"/>
          </p:cNvSpPr>
          <p:nvPr>
            <p:ph type="body" sz="quarter" idx="13"/>
          </p:nvPr>
        </p:nvSpPr>
        <p:spPr>
          <a:xfrm>
            <a:off x="763200" y="1418400"/>
            <a:ext cx="5144400" cy="540000"/>
          </a:xfrm>
        </p:spPr>
        <p:txBody>
          <a:bodyPr/>
          <a:lstStyle>
            <a:lvl1pPr>
              <a:defRPr>
                <a:solidFill>
                  <a:schemeClr val="bg1"/>
                </a:solidFill>
              </a:defRPr>
            </a:lvl1pPr>
          </a:lstStyle>
          <a:p>
            <a:pPr lvl="0"/>
            <a:r>
              <a:rPr lang="en-GB"/>
              <a:t>Click to edit Master text styles</a:t>
            </a:r>
          </a:p>
        </p:txBody>
      </p:sp>
    </p:spTree>
    <p:extLst>
      <p:ext uri="{BB962C8B-B14F-4D97-AF65-F5344CB8AC3E}">
        <p14:creationId xmlns:p14="http://schemas.microsoft.com/office/powerpoint/2010/main" val="32858307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One Column with Side Ba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5E4A3-9774-4B3F-85D3-C3475C31E84B}"/>
              </a:ext>
            </a:extLst>
          </p:cNvPr>
          <p:cNvSpPr>
            <a:spLocks noGrp="1"/>
          </p:cNvSpPr>
          <p:nvPr>
            <p:ph type="title"/>
          </p:nvPr>
        </p:nvSpPr>
        <p:spPr>
          <a:xfrm>
            <a:off x="763200" y="763200"/>
            <a:ext cx="10666800" cy="512961"/>
          </a:xfrm>
        </p:spPr>
        <p:txBody>
          <a:bodyPr/>
          <a:lstStyle>
            <a:lvl1pPr>
              <a:defRPr>
                <a:solidFill>
                  <a:schemeClr val="bg2">
                    <a:lumMod val="90000"/>
                  </a:schemeClr>
                </a:solidFill>
              </a:defRPr>
            </a:lvl1pPr>
          </a:lstStyle>
          <a:p>
            <a:r>
              <a:rPr lang="en-GB" dirty="0"/>
              <a:t>Click to edit Master title style</a:t>
            </a:r>
          </a:p>
        </p:txBody>
      </p:sp>
      <p:sp>
        <p:nvSpPr>
          <p:cNvPr id="3" name="Date Placeholder 2">
            <a:extLst>
              <a:ext uri="{FF2B5EF4-FFF2-40B4-BE49-F238E27FC236}">
                <a16:creationId xmlns:a16="http://schemas.microsoft.com/office/drawing/2014/main" id="{7B4991A1-4905-8138-6DF9-D12409BC7544}"/>
              </a:ext>
            </a:extLst>
          </p:cNvPr>
          <p:cNvSpPr>
            <a:spLocks noGrp="1"/>
          </p:cNvSpPr>
          <p:nvPr>
            <p:ph type="dt" sz="half" idx="10"/>
          </p:nvPr>
        </p:nvSpPr>
        <p:spPr/>
        <p:txBody>
          <a:bodyPr/>
          <a:lstStyle/>
          <a:p>
            <a:pPr algn="r"/>
            <a:fld id="{C6455383-FA25-BF4C-88D2-B99A56FAADBD}" type="datetime1">
              <a:t>9/14/2026</a:t>
            </a:fld>
            <a:endParaRPr lang="en-GB"/>
          </a:p>
        </p:txBody>
      </p:sp>
      <p:sp>
        <p:nvSpPr>
          <p:cNvPr id="4" name="Footer Placeholder 3">
            <a:extLst>
              <a:ext uri="{FF2B5EF4-FFF2-40B4-BE49-F238E27FC236}">
                <a16:creationId xmlns:a16="http://schemas.microsoft.com/office/drawing/2014/main" id="{EDB27363-A939-F9EA-2AF5-F9A67C566158}"/>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6" name="Graphic 7">
            <a:extLst>
              <a:ext uri="{FF2B5EF4-FFF2-40B4-BE49-F238E27FC236}">
                <a16:creationId xmlns:a16="http://schemas.microsoft.com/office/drawing/2014/main" id="{7E32FF11-4504-A271-61CE-21AF5D1577EF}"/>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2E7B0874-E1FD-002B-076D-C7F24F79D507}"/>
              </a:ext>
            </a:extLst>
          </p:cNvPr>
          <p:cNvSpPr>
            <a:spLocks noGrp="1"/>
          </p:cNvSpPr>
          <p:nvPr>
            <p:ph type="body" sz="quarter" idx="13"/>
          </p:nvPr>
        </p:nvSpPr>
        <p:spPr>
          <a:xfrm>
            <a:off x="763200" y="1418400"/>
            <a:ext cx="10666800" cy="540000"/>
          </a:xfrm>
        </p:spPr>
        <p:txBody>
          <a:bodyPr/>
          <a:lstStyle>
            <a:lvl1pPr>
              <a:defRPr>
                <a:solidFill>
                  <a:schemeClr val="bg1"/>
                </a:solidFill>
              </a:defRPr>
            </a:lvl1pPr>
          </a:lstStyle>
          <a:p>
            <a:pPr lvl="0"/>
            <a:r>
              <a:rPr lang="en-GB"/>
              <a:t>Click to edit Master text styles</a:t>
            </a:r>
          </a:p>
        </p:txBody>
      </p:sp>
      <p:sp>
        <p:nvSpPr>
          <p:cNvPr id="21" name="Text Placeholder 20">
            <a:extLst>
              <a:ext uri="{FF2B5EF4-FFF2-40B4-BE49-F238E27FC236}">
                <a16:creationId xmlns:a16="http://schemas.microsoft.com/office/drawing/2014/main" id="{48ABC67B-9A31-89F2-0AAA-89CADF14E6B5}"/>
              </a:ext>
            </a:extLst>
          </p:cNvPr>
          <p:cNvSpPr>
            <a:spLocks noGrp="1"/>
          </p:cNvSpPr>
          <p:nvPr>
            <p:ph type="body" sz="quarter" idx="19"/>
          </p:nvPr>
        </p:nvSpPr>
        <p:spPr>
          <a:xfrm>
            <a:off x="6533991" y="2520000"/>
            <a:ext cx="4640400" cy="2034779"/>
          </a:xfrm>
          <a:prstGeom prst="rect">
            <a:avLst/>
          </a:prstGeom>
          <a:noFill/>
        </p:spPr>
        <p:txBody>
          <a:bodyPr wrap="square" lIns="0" tIns="0" rIns="0" bIns="0">
            <a:spAutoFit/>
          </a:bodyPr>
          <a:lstStyle>
            <a:lvl1pPr indent="-284400">
              <a:lnSpc>
                <a:spcPts val="1920"/>
              </a:lnSpc>
              <a:spcBef>
                <a:spcPts val="850"/>
              </a:spcBef>
              <a:spcAft>
                <a:spcPts val="850"/>
              </a:spcAft>
              <a:buFontTx/>
              <a:buNone/>
              <a:defRPr sz="2000" b="1">
                <a:solidFill>
                  <a:schemeClr val="tx1"/>
                </a:solidFill>
                <a:latin typeface="DM Sans SemiBold" pitchFamily="2" charset="0"/>
              </a:defRPr>
            </a:lvl1pPr>
            <a:lvl2pPr marL="284400" indent="-284400">
              <a:lnSpc>
                <a:spcPts val="1920"/>
              </a:lnSpc>
              <a:spcBef>
                <a:spcPts val="850"/>
              </a:spcBef>
              <a:spcAft>
                <a:spcPts val="850"/>
              </a:spcAft>
              <a:buFontTx/>
              <a:buBlip>
                <a:blip>
                  <a:extLst>
                    <a:ext uri="{96DAC541-7B7A-43D3-8B79-37D633B846F1}">
                      <asvg:svgBlip xmlns:asvg="http://schemas.microsoft.com/office/drawing/2016/SVG/main" r:embed="rId2"/>
                    </a:ext>
                  </a:extLst>
                </a:blip>
              </a:buBlip>
              <a:defRPr sz="1600" b="0">
                <a:solidFill>
                  <a:schemeClr val="tx1"/>
                </a:solidFill>
                <a:latin typeface="DM Sans SemiBold" pitchFamily="2" charset="0"/>
              </a:defRPr>
            </a:lvl2pPr>
            <a:lvl3pPr marL="568800" indent="-284400">
              <a:lnSpc>
                <a:spcPts val="1440"/>
              </a:lnSpc>
              <a:spcBef>
                <a:spcPts val="0"/>
              </a:spcBef>
              <a:spcAft>
                <a:spcPts val="850"/>
              </a:spcAft>
              <a:buFontTx/>
              <a:buBlip>
                <a:blip>
                  <a:extLst>
                    <a:ext uri="{96DAC541-7B7A-43D3-8B79-37D633B846F1}">
                      <asvg:svgBlip xmlns:asvg="http://schemas.microsoft.com/office/drawing/2016/SVG/main" r:embed="rId2"/>
                    </a:ext>
                  </a:extLst>
                </a:blip>
              </a:buBlip>
              <a:defRPr sz="1200" b="0">
                <a:solidFill>
                  <a:schemeClr val="tx1"/>
                </a:solidFill>
                <a:latin typeface="+mn-lt"/>
              </a:defRPr>
            </a:lvl3pPr>
            <a:lvl4pPr marL="284400" indent="-284400">
              <a:lnSpc>
                <a:spcPts val="1920"/>
              </a:lnSpc>
              <a:spcBef>
                <a:spcPts val="850"/>
              </a:spcBef>
              <a:spcAft>
                <a:spcPts val="850"/>
              </a:spcAft>
              <a:buFontTx/>
              <a:buBlip>
                <a:blip>
                  <a:extLst>
                    <a:ext uri="{96DAC541-7B7A-43D3-8B79-37D633B846F1}">
                      <asvg:svgBlip xmlns:asvg="http://schemas.microsoft.com/office/drawing/2016/SVG/main" r:embed="rId3"/>
                    </a:ext>
                  </a:extLst>
                </a:blip>
              </a:buBlip>
              <a:defRPr sz="1600" b="0">
                <a:solidFill>
                  <a:schemeClr val="tx1"/>
                </a:solidFill>
                <a:latin typeface="DM Sans SemiBold" pitchFamily="2" charset="0"/>
              </a:defRPr>
            </a:lvl4pPr>
            <a:lvl5pPr marL="284400" indent="-284400">
              <a:lnSpc>
                <a:spcPts val="1920"/>
              </a:lnSpc>
              <a:spcBef>
                <a:spcPts val="850"/>
              </a:spcBef>
              <a:spcAft>
                <a:spcPts val="850"/>
              </a:spcAft>
              <a:buFontTx/>
              <a:buBlip>
                <a:blip>
                  <a:extLst>
                    <a:ext uri="{96DAC541-7B7A-43D3-8B79-37D633B846F1}">
                      <asvg:svgBlip xmlns:asvg="http://schemas.microsoft.com/office/drawing/2016/SVG/main" r:embed="rId4"/>
                    </a:ext>
                  </a:extLst>
                </a:blip>
              </a:buBlip>
              <a:defRPr sz="1600" b="0">
                <a:solidFill>
                  <a:schemeClr val="tx1"/>
                </a:solidFill>
                <a:latin typeface="DM Sans SemiBol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2" name="Slide Number Placeholder 5">
            <a:extLst>
              <a:ext uri="{FF2B5EF4-FFF2-40B4-BE49-F238E27FC236}">
                <a16:creationId xmlns:a16="http://schemas.microsoft.com/office/drawing/2014/main" id="{32DAB57F-9624-579F-468C-BB797E25D37F}"/>
              </a:ext>
            </a:extLst>
          </p:cNvPr>
          <p:cNvSpPr>
            <a:spLocks noGrp="1"/>
          </p:cNvSpPr>
          <p:nvPr>
            <p:ph type="sldNum" sz="quarter" idx="12"/>
          </p:nvPr>
        </p:nvSpPr>
        <p:spPr>
          <a:xfrm>
            <a:off x="11428800" y="6094800"/>
            <a:ext cx="763200" cy="763200"/>
          </a:xfrm>
        </p:spPr>
        <p:txBody>
          <a:bodyPr/>
          <a:lstStyle>
            <a:lvl1pPr>
              <a:defRPr>
                <a:solidFill>
                  <a:schemeClr val="tx2">
                    <a:lumMod val="20000"/>
                    <a:lumOff val="80000"/>
                  </a:schemeClr>
                </a:solidFill>
              </a:defRPr>
            </a:lvl1pPr>
          </a:lstStyle>
          <a:p>
            <a:fld id="{F3740C8F-285E-BF48-9EE6-4B8E5CA14DDA}" type="slidenum">
              <a:rPr lang="en-GB"/>
              <a:pPr/>
              <a:t>‹#›</a:t>
            </a:fld>
            <a:endParaRPr lang="en-GB"/>
          </a:p>
        </p:txBody>
      </p:sp>
      <p:sp>
        <p:nvSpPr>
          <p:cNvPr id="5" name="Text Placeholder 14">
            <a:extLst>
              <a:ext uri="{FF2B5EF4-FFF2-40B4-BE49-F238E27FC236}">
                <a16:creationId xmlns:a16="http://schemas.microsoft.com/office/drawing/2014/main" id="{6CE564C0-297B-56CE-4EA4-D16F39A44F0F}"/>
              </a:ext>
            </a:extLst>
          </p:cNvPr>
          <p:cNvSpPr>
            <a:spLocks noGrp="1"/>
          </p:cNvSpPr>
          <p:nvPr>
            <p:ph type="body" sz="quarter" idx="15"/>
          </p:nvPr>
        </p:nvSpPr>
        <p:spPr>
          <a:xfrm>
            <a:off x="763200" y="2286000"/>
            <a:ext cx="5144400" cy="1847557"/>
          </a:xfrm>
        </p:spPr>
        <p:txBody>
          <a:bodyPr/>
          <a:lstStyle>
            <a:lvl1pPr marL="284400" indent="-284400">
              <a:lnSpc>
                <a:spcPts val="1920"/>
              </a:lnSpc>
              <a:spcBef>
                <a:spcPts val="850"/>
              </a:spcBef>
              <a:spcAft>
                <a:spcPts val="850"/>
              </a:spcAft>
              <a:buFontTx/>
              <a:buBlip>
                <a:blip>
                  <a:extLst>
                    <a:ext uri="{96DAC541-7B7A-43D3-8B79-37D633B846F1}">
                      <asvg:svgBlip xmlns:asvg="http://schemas.microsoft.com/office/drawing/2016/SVG/main" r:embed="rId5"/>
                    </a:ext>
                  </a:extLst>
                </a:blip>
              </a:buBlip>
              <a:defRPr sz="1600" b="0">
                <a:solidFill>
                  <a:schemeClr val="bg1"/>
                </a:solidFill>
                <a:latin typeface="+mn-lt"/>
              </a:defRPr>
            </a:lvl1pPr>
            <a:lvl2pPr marL="568800" indent="-284400">
              <a:lnSpc>
                <a:spcPts val="1900"/>
              </a:lnSpc>
              <a:spcAft>
                <a:spcPts val="850"/>
              </a:spcAft>
              <a:buFontTx/>
              <a:buBlip>
                <a:blip>
                  <a:extLst>
                    <a:ext uri="{96DAC541-7B7A-43D3-8B79-37D633B846F1}">
                      <asvg:svgBlip xmlns:asvg="http://schemas.microsoft.com/office/drawing/2016/SVG/main" r:embed="rId5"/>
                    </a:ext>
                  </a:extLst>
                </a:blip>
              </a:buBlip>
              <a:defRPr sz="1400">
                <a:solidFill>
                  <a:schemeClr val="bg1"/>
                </a:solidFill>
                <a:latin typeface="+mn-lt"/>
              </a:defRPr>
            </a:lvl2pPr>
            <a:lvl3pPr marL="284400" indent="-284400">
              <a:lnSpc>
                <a:spcPts val="1440"/>
              </a:lnSpc>
              <a:spcBef>
                <a:spcPts val="850"/>
              </a:spcBef>
              <a:spcAft>
                <a:spcPts val="850"/>
              </a:spcAft>
              <a:buFontTx/>
              <a:buBlip>
                <a:blip>
                  <a:extLst>
                    <a:ext uri="{96DAC541-7B7A-43D3-8B79-37D633B846F1}">
                      <asvg:svgBlip xmlns:asvg="http://schemas.microsoft.com/office/drawing/2016/SVG/main" r:embed="rId5"/>
                    </a:ext>
                  </a:extLst>
                </a:blip>
              </a:buBlip>
              <a:defRPr sz="1600" b="0"/>
            </a:lvl3pPr>
            <a:lvl4pPr marL="284400" indent="-284400">
              <a:lnSpc>
                <a:spcPts val="1440"/>
              </a:lnSpc>
              <a:spcBef>
                <a:spcPts val="850"/>
              </a:spcBef>
              <a:spcAft>
                <a:spcPts val="850"/>
              </a:spcAft>
              <a:buFontTx/>
              <a:buBlip>
                <a:blip>
                  <a:extLst>
                    <a:ext uri="{96DAC541-7B7A-43D3-8B79-37D633B846F1}">
                      <asvg:svgBlip xmlns:asvg="http://schemas.microsoft.com/office/drawing/2016/SVG/main" r:embed="rId3"/>
                    </a:ext>
                  </a:extLst>
                </a:blip>
              </a:buBlip>
              <a:defRPr sz="1600">
                <a:solidFill>
                  <a:schemeClr val="accent3"/>
                </a:solidFill>
                <a:latin typeface="DM Sans SemiBold" pitchFamily="2" charset="0"/>
              </a:defRPr>
            </a:lvl4pPr>
            <a:lvl5pPr marL="284400" indent="-284400">
              <a:lnSpc>
                <a:spcPts val="1440"/>
              </a:lnSpc>
              <a:spcBef>
                <a:spcPts val="850"/>
              </a:spcBef>
              <a:spcAft>
                <a:spcPts val="850"/>
              </a:spcAft>
              <a:buFontTx/>
              <a:buBlip>
                <a:blip>
                  <a:extLst>
                    <a:ext uri="{96DAC541-7B7A-43D3-8B79-37D633B846F1}">
                      <asvg:svgBlip xmlns:asvg="http://schemas.microsoft.com/office/drawing/2016/SVG/main" r:embed="rId4"/>
                    </a:ext>
                  </a:extLst>
                </a:blip>
              </a:buBlip>
              <a:defRPr sz="1600">
                <a:solidFill>
                  <a:schemeClr val="accent2"/>
                </a:solidFill>
                <a:latin typeface="DM Sans SemiBol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8" name="Graphic 11">
            <a:extLst>
              <a:ext uri="{FF2B5EF4-FFF2-40B4-BE49-F238E27FC236}">
                <a16:creationId xmlns:a16="http://schemas.microsoft.com/office/drawing/2014/main" id="{226C6247-FD5D-6996-D7A4-DD87588BFE0A}"/>
              </a:ext>
            </a:extLst>
          </p:cNvPr>
          <p:cNvSpPr/>
          <p:nvPr userDrawn="1"/>
        </p:nvSpPr>
        <p:spPr>
          <a:xfrm>
            <a:off x="111600" y="1116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tx2"/>
          </a:solidFill>
          <a:ln w="9231" cap="flat">
            <a:noFill/>
            <a:prstDash val="solid"/>
            <a:miter/>
          </a:ln>
        </p:spPr>
        <p:txBody>
          <a:bodyPr/>
          <a:lstStyle/>
          <a:p>
            <a:endParaRPr lang="en-GB"/>
          </a:p>
        </p:txBody>
      </p:sp>
    </p:spTree>
    <p:extLst>
      <p:ext uri="{BB962C8B-B14F-4D97-AF65-F5344CB8AC3E}">
        <p14:creationId xmlns:p14="http://schemas.microsoft.com/office/powerpoint/2010/main" val="1494891533"/>
      </p:ext>
    </p:extLst>
  </p:cSld>
  <p:clrMapOvr>
    <a:masterClrMapping/>
  </p:clrMapOvr>
  <p:extLst>
    <p:ext uri="{DCECCB84-F9BA-43D5-87BE-67443E8EF086}">
      <p15:sldGuideLst xmlns:p15="http://schemas.microsoft.com/office/powerpoint/2012/main">
        <p15:guide id="1" orient="horz" pos="3861" userDrawn="1">
          <p15:clr>
            <a:srgbClr val="FBAE40"/>
          </p15:clr>
        </p15:guide>
        <p15:guide id="2" pos="5314" userDrawn="1">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5E4A3-9774-4B3F-85D3-C3475C31E84B}"/>
              </a:ext>
            </a:extLst>
          </p:cNvPr>
          <p:cNvSpPr>
            <a:spLocks noGrp="1"/>
          </p:cNvSpPr>
          <p:nvPr>
            <p:ph type="title"/>
          </p:nvPr>
        </p:nvSpPr>
        <p:spPr>
          <a:xfrm>
            <a:off x="763201" y="763200"/>
            <a:ext cx="10665599" cy="512961"/>
          </a:xfrm>
        </p:spPr>
        <p:txBody>
          <a:bodyPr/>
          <a:lstStyle>
            <a:lvl1pPr>
              <a:defRPr>
                <a:solidFill>
                  <a:schemeClr val="bg2">
                    <a:lumMod val="90000"/>
                  </a:schemeClr>
                </a:solidFill>
              </a:defRPr>
            </a:lvl1pPr>
          </a:lstStyle>
          <a:p>
            <a:r>
              <a:rPr lang="en-GB" dirty="0"/>
              <a:t>Click to edit Master title style</a:t>
            </a:r>
          </a:p>
        </p:txBody>
      </p:sp>
      <p:sp>
        <p:nvSpPr>
          <p:cNvPr id="3" name="Date Placeholder 2">
            <a:extLst>
              <a:ext uri="{FF2B5EF4-FFF2-40B4-BE49-F238E27FC236}">
                <a16:creationId xmlns:a16="http://schemas.microsoft.com/office/drawing/2014/main" id="{7B4991A1-4905-8138-6DF9-D12409BC7544}"/>
              </a:ext>
            </a:extLst>
          </p:cNvPr>
          <p:cNvSpPr>
            <a:spLocks noGrp="1"/>
          </p:cNvSpPr>
          <p:nvPr>
            <p:ph type="dt" sz="half" idx="10"/>
          </p:nvPr>
        </p:nvSpPr>
        <p:spPr/>
        <p:txBody>
          <a:bodyPr/>
          <a:lstStyle/>
          <a:p>
            <a:pPr algn="r"/>
            <a:fld id="{B1288A4D-1671-2A42-A26D-F08D5AA03BAE}" type="datetime1">
              <a:t>9/14/2026</a:t>
            </a:fld>
            <a:endParaRPr lang="en-GB"/>
          </a:p>
        </p:txBody>
      </p:sp>
      <p:sp>
        <p:nvSpPr>
          <p:cNvPr id="4" name="Footer Placeholder 3">
            <a:extLst>
              <a:ext uri="{FF2B5EF4-FFF2-40B4-BE49-F238E27FC236}">
                <a16:creationId xmlns:a16="http://schemas.microsoft.com/office/drawing/2014/main" id="{EDB27363-A939-F9EA-2AF5-F9A67C566158}"/>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6" name="Graphic 7">
            <a:extLst>
              <a:ext uri="{FF2B5EF4-FFF2-40B4-BE49-F238E27FC236}">
                <a16:creationId xmlns:a16="http://schemas.microsoft.com/office/drawing/2014/main" id="{7E32FF11-4504-A271-61CE-21AF5D1577EF}"/>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2E7B0874-E1FD-002B-076D-C7F24F79D507}"/>
              </a:ext>
            </a:extLst>
          </p:cNvPr>
          <p:cNvSpPr>
            <a:spLocks noGrp="1"/>
          </p:cNvSpPr>
          <p:nvPr>
            <p:ph type="body" sz="quarter" idx="13"/>
          </p:nvPr>
        </p:nvSpPr>
        <p:spPr>
          <a:xfrm>
            <a:off x="763200" y="1418400"/>
            <a:ext cx="10666800" cy="540000"/>
          </a:xfrm>
        </p:spPr>
        <p:txBody>
          <a:bodyPr/>
          <a:lstStyle>
            <a:lvl1pPr>
              <a:defRPr>
                <a:solidFill>
                  <a:schemeClr val="bg1"/>
                </a:solidFill>
              </a:defRPr>
            </a:lvl1pPr>
          </a:lstStyle>
          <a:p>
            <a:pPr lvl="0"/>
            <a:r>
              <a:rPr lang="en-GB"/>
              <a:t>Click to edit Master text styles</a:t>
            </a:r>
          </a:p>
        </p:txBody>
      </p:sp>
      <p:sp>
        <p:nvSpPr>
          <p:cNvPr id="9" name="Text Placeholder 14">
            <a:extLst>
              <a:ext uri="{FF2B5EF4-FFF2-40B4-BE49-F238E27FC236}">
                <a16:creationId xmlns:a16="http://schemas.microsoft.com/office/drawing/2014/main" id="{4F412EAB-1E8C-E11C-849B-70BD17E8E6C1}"/>
              </a:ext>
            </a:extLst>
          </p:cNvPr>
          <p:cNvSpPr>
            <a:spLocks noGrp="1"/>
          </p:cNvSpPr>
          <p:nvPr>
            <p:ph type="body" sz="quarter" idx="19"/>
          </p:nvPr>
        </p:nvSpPr>
        <p:spPr>
          <a:xfrm>
            <a:off x="771550" y="2286000"/>
            <a:ext cx="3301200" cy="2475934"/>
          </a:xfrm>
        </p:spPr>
        <p:txBody>
          <a:bodyPr/>
          <a:lstStyle>
            <a:lvl1pPr marL="378000" indent="-378000">
              <a:lnSpc>
                <a:spcPts val="1920"/>
              </a:lnSpc>
              <a:spcBef>
                <a:spcPts val="1440"/>
              </a:spcBef>
              <a:spcAft>
                <a:spcPts val="1440"/>
              </a:spcAft>
              <a:buSzPct val="150000"/>
              <a:buFontTx/>
              <a:buBlip>
                <a:blip>
                  <a:extLst>
                    <a:ext uri="{96DAC541-7B7A-43D3-8B79-37D633B846F1}">
                      <asvg:svgBlip xmlns:asvg="http://schemas.microsoft.com/office/drawing/2016/SVG/main" r:embed="rId2"/>
                    </a:ext>
                  </a:extLst>
                </a:blip>
              </a:buBlip>
              <a:defRPr sz="1600" b="0">
                <a:solidFill>
                  <a:schemeClr val="accent1"/>
                </a:solidFill>
                <a:latin typeface="DM Sans SemiBold" pitchFamily="2" charset="0"/>
              </a:defRPr>
            </a:lvl1pPr>
            <a:lvl2pPr marL="378000" indent="0">
              <a:lnSpc>
                <a:spcPts val="1900"/>
              </a:lnSpc>
              <a:spcAft>
                <a:spcPts val="850"/>
              </a:spcAft>
              <a:buFontTx/>
              <a:buNone/>
              <a:defRPr sz="1400">
                <a:solidFill>
                  <a:schemeClr val="bg1"/>
                </a:solidFill>
                <a:latin typeface="+mn-lt"/>
              </a:defRPr>
            </a:lvl2pPr>
            <a:lvl3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3"/>
                    </a:ext>
                  </a:extLst>
                </a:blip>
              </a:buBlip>
              <a:defRPr sz="1600" b="0">
                <a:solidFill>
                  <a:schemeClr val="bg1"/>
                </a:solidFill>
                <a:latin typeface="DM Sans SemiBold" pitchFamily="2" charset="0"/>
              </a:defRPr>
            </a:lvl3pPr>
            <a:lvl4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4"/>
                    </a:ext>
                  </a:extLst>
                </a:blip>
              </a:buBlip>
              <a:defRPr sz="1600" b="0">
                <a:solidFill>
                  <a:schemeClr val="bg1"/>
                </a:solidFill>
                <a:latin typeface="DM Sans SemiBold" pitchFamily="2" charset="0"/>
              </a:defRPr>
            </a:lvl4pPr>
            <a:lvl5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5"/>
                    </a:ext>
                  </a:extLst>
                </a:blip>
              </a:buBlip>
              <a:defRPr sz="1600" b="0">
                <a:solidFill>
                  <a:schemeClr val="bg1"/>
                </a:solidFill>
                <a:latin typeface="DM Sans SemiBold" pitchFamily="2"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3" name="Text Placeholder 14">
            <a:extLst>
              <a:ext uri="{FF2B5EF4-FFF2-40B4-BE49-F238E27FC236}">
                <a16:creationId xmlns:a16="http://schemas.microsoft.com/office/drawing/2014/main" id="{369A2F1F-0759-B3FB-E72E-C1E6BEA8B64F}"/>
              </a:ext>
            </a:extLst>
          </p:cNvPr>
          <p:cNvSpPr>
            <a:spLocks noGrp="1"/>
          </p:cNvSpPr>
          <p:nvPr>
            <p:ph type="body" sz="quarter" idx="20"/>
          </p:nvPr>
        </p:nvSpPr>
        <p:spPr>
          <a:xfrm>
            <a:off x="4448401" y="2286000"/>
            <a:ext cx="3301200" cy="2475934"/>
          </a:xfrm>
        </p:spPr>
        <p:txBody>
          <a:bodyPr/>
          <a:lstStyle>
            <a:lvl1pPr marL="378000" indent="-378000">
              <a:lnSpc>
                <a:spcPts val="1920"/>
              </a:lnSpc>
              <a:spcBef>
                <a:spcPts val="1440"/>
              </a:spcBef>
              <a:spcAft>
                <a:spcPts val="1440"/>
              </a:spcAft>
              <a:buSzPct val="150000"/>
              <a:buFontTx/>
              <a:buBlip>
                <a:blip>
                  <a:extLst>
                    <a:ext uri="{96DAC541-7B7A-43D3-8B79-37D633B846F1}">
                      <asvg:svgBlip xmlns:asvg="http://schemas.microsoft.com/office/drawing/2016/SVG/main" r:embed="rId2"/>
                    </a:ext>
                  </a:extLst>
                </a:blip>
              </a:buBlip>
              <a:defRPr lang="en-GB" sz="1600" b="0" kern="1200" dirty="0">
                <a:solidFill>
                  <a:schemeClr val="accent1"/>
                </a:solidFill>
                <a:latin typeface="DM Sans SemiBold" pitchFamily="2" charset="0"/>
                <a:ea typeface="+mn-ea"/>
                <a:cs typeface="+mn-cs"/>
              </a:defRPr>
            </a:lvl1pPr>
            <a:lvl2pPr marL="378000" indent="0">
              <a:lnSpc>
                <a:spcPts val="1440"/>
              </a:lnSpc>
              <a:spcAft>
                <a:spcPts val="850"/>
              </a:spcAft>
              <a:buFontTx/>
              <a:buNone/>
              <a:defRPr lang="en-GB" sz="1400" kern="1200" dirty="0">
                <a:solidFill>
                  <a:schemeClr val="bg1"/>
                </a:solidFill>
                <a:latin typeface="+mn-lt"/>
                <a:ea typeface="+mn-ea"/>
                <a:cs typeface="+mn-cs"/>
              </a:defRPr>
            </a:lvl2pPr>
            <a:lvl3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3"/>
                    </a:ext>
                  </a:extLst>
                </a:blip>
              </a:buBlip>
              <a:defRPr sz="1600" b="1">
                <a:solidFill>
                  <a:schemeClr val="bg1"/>
                </a:solidFill>
                <a:latin typeface="DM Sans SemiBold" pitchFamily="2" charset="0"/>
              </a:defRPr>
            </a:lvl3pPr>
            <a:lvl4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4"/>
                    </a:ext>
                  </a:extLst>
                </a:blip>
              </a:buBlip>
              <a:defRPr sz="1600" b="1">
                <a:solidFill>
                  <a:schemeClr val="bg1"/>
                </a:solidFill>
                <a:latin typeface="DM Sans SemiBold" pitchFamily="2" charset="0"/>
              </a:defRPr>
            </a:lvl4pPr>
            <a:lvl5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5"/>
                    </a:ext>
                  </a:extLst>
                </a:blip>
              </a:buBlip>
              <a:defRPr sz="1600" b="1">
                <a:solidFill>
                  <a:schemeClr val="bg1"/>
                </a:solidFill>
                <a:latin typeface="DM Sans SemiBold" pitchFamily="2" charset="0"/>
              </a:defRPr>
            </a:lvl5pPr>
          </a:lstStyle>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2"/>
                    </a:ext>
                  </a:extLst>
                </a:blip>
              </a:buBlip>
            </a:pPr>
            <a:r>
              <a:rPr lang="en-GB" dirty="0"/>
              <a:t>Click to edit Master text styles</a:t>
            </a:r>
          </a:p>
          <a:p>
            <a:pPr marL="378000" lvl="1" indent="0" algn="l" defTabSz="914400" rtl="0" eaLnBrk="1" latinLnBrk="0" hangingPunct="1">
              <a:lnSpc>
                <a:spcPts val="1900"/>
              </a:lnSpc>
              <a:spcBef>
                <a:spcPts val="0"/>
              </a:spcBef>
              <a:spcAft>
                <a:spcPts val="850"/>
              </a:spcAft>
              <a:buFontTx/>
              <a:buNone/>
            </a:pPr>
            <a:r>
              <a:rPr lang="en-GB" dirty="0"/>
              <a:t>Second level</a:t>
            </a:r>
          </a:p>
          <a:p>
            <a:pPr lvl="2"/>
            <a:r>
              <a:rPr lang="en-GB" dirty="0"/>
              <a:t>Third level</a:t>
            </a:r>
          </a:p>
          <a:p>
            <a:pPr lvl="3"/>
            <a:r>
              <a:rPr lang="en-GB" dirty="0"/>
              <a:t>Fourth level</a:t>
            </a:r>
          </a:p>
          <a:p>
            <a:pPr lvl="4"/>
            <a:r>
              <a:rPr lang="en-GB" dirty="0"/>
              <a:t>Fifth level</a:t>
            </a:r>
          </a:p>
        </p:txBody>
      </p:sp>
      <p:sp>
        <p:nvSpPr>
          <p:cNvPr id="7" name="Text Placeholder 14">
            <a:extLst>
              <a:ext uri="{FF2B5EF4-FFF2-40B4-BE49-F238E27FC236}">
                <a16:creationId xmlns:a16="http://schemas.microsoft.com/office/drawing/2014/main" id="{B527FA8B-CBAA-B15E-EA8E-CC609CF4389C}"/>
              </a:ext>
            </a:extLst>
          </p:cNvPr>
          <p:cNvSpPr>
            <a:spLocks noGrp="1"/>
          </p:cNvSpPr>
          <p:nvPr>
            <p:ph type="body" sz="quarter" idx="21"/>
          </p:nvPr>
        </p:nvSpPr>
        <p:spPr>
          <a:xfrm>
            <a:off x="8125251" y="2286000"/>
            <a:ext cx="3301200" cy="2475934"/>
          </a:xfrm>
        </p:spPr>
        <p:txBody>
          <a:bodyPr/>
          <a:lstStyle>
            <a:lvl1pPr marL="378000" indent="-378000">
              <a:lnSpc>
                <a:spcPts val="1920"/>
              </a:lnSpc>
              <a:spcBef>
                <a:spcPts val="1440"/>
              </a:spcBef>
              <a:spcAft>
                <a:spcPts val="1440"/>
              </a:spcAft>
              <a:buSzPct val="150000"/>
              <a:buFontTx/>
              <a:buBlip>
                <a:blip>
                  <a:extLst>
                    <a:ext uri="{96DAC541-7B7A-43D3-8B79-37D633B846F1}">
                      <asvg:svgBlip xmlns:asvg="http://schemas.microsoft.com/office/drawing/2016/SVG/main" r:embed="rId2"/>
                    </a:ext>
                  </a:extLst>
                </a:blip>
              </a:buBlip>
              <a:defRPr lang="en-GB" sz="1600" b="0" kern="1200" dirty="0">
                <a:solidFill>
                  <a:schemeClr val="accent1"/>
                </a:solidFill>
                <a:latin typeface="DM Sans SemiBold" pitchFamily="2" charset="0"/>
                <a:ea typeface="+mn-ea"/>
                <a:cs typeface="+mn-cs"/>
              </a:defRPr>
            </a:lvl1pPr>
            <a:lvl2pPr marL="378000" indent="0">
              <a:lnSpc>
                <a:spcPts val="1440"/>
              </a:lnSpc>
              <a:spcAft>
                <a:spcPts val="850"/>
              </a:spcAft>
              <a:buFontTx/>
              <a:buNone/>
              <a:defRPr lang="en-GB" sz="1400" kern="1200" dirty="0">
                <a:solidFill>
                  <a:schemeClr val="bg1"/>
                </a:solidFill>
                <a:latin typeface="+mn-lt"/>
                <a:ea typeface="+mn-ea"/>
                <a:cs typeface="+mn-cs"/>
              </a:defRPr>
            </a:lvl2pPr>
            <a:lvl3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3"/>
                    </a:ext>
                  </a:extLst>
                </a:blip>
              </a:buBlip>
              <a:defRPr sz="1600" b="1">
                <a:solidFill>
                  <a:schemeClr val="bg1"/>
                </a:solidFill>
                <a:latin typeface="DM Sans SemiBold" pitchFamily="2" charset="0"/>
              </a:defRPr>
            </a:lvl3pPr>
            <a:lvl4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4"/>
                    </a:ext>
                  </a:extLst>
                </a:blip>
              </a:buBlip>
              <a:defRPr sz="1600" b="1">
                <a:solidFill>
                  <a:schemeClr val="bg1"/>
                </a:solidFill>
                <a:latin typeface="DM Sans SemiBold" pitchFamily="2" charset="0"/>
              </a:defRPr>
            </a:lvl4pPr>
            <a:lvl5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5"/>
                    </a:ext>
                  </a:extLst>
                </a:blip>
              </a:buBlip>
              <a:defRPr sz="1600" b="1">
                <a:solidFill>
                  <a:schemeClr val="bg1"/>
                </a:solidFill>
                <a:latin typeface="DM Sans SemiBold" pitchFamily="2" charset="0"/>
              </a:defRPr>
            </a:lvl5pPr>
          </a:lstStyle>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2"/>
                    </a:ext>
                  </a:extLst>
                </a:blip>
              </a:buBlip>
            </a:pPr>
            <a:r>
              <a:rPr lang="en-GB" dirty="0"/>
              <a:t>Click to edit Master text styles</a:t>
            </a:r>
          </a:p>
          <a:p>
            <a:pPr marL="378000" lvl="1" indent="0" algn="l" defTabSz="914400" rtl="0" eaLnBrk="1" latinLnBrk="0" hangingPunct="1">
              <a:lnSpc>
                <a:spcPts val="1900"/>
              </a:lnSpc>
              <a:spcBef>
                <a:spcPts val="0"/>
              </a:spcBef>
              <a:spcAft>
                <a:spcPts val="850"/>
              </a:spcAft>
              <a:buFontTx/>
              <a:buNone/>
            </a:pPr>
            <a:r>
              <a:rPr lang="en-GB" dirty="0"/>
              <a:t>Second level</a:t>
            </a:r>
          </a:p>
          <a:p>
            <a:pPr lvl="2"/>
            <a:r>
              <a:rPr lang="en-GB" dirty="0"/>
              <a:t>Third level</a:t>
            </a:r>
          </a:p>
          <a:p>
            <a:pPr lvl="3"/>
            <a:r>
              <a:rPr lang="en-GB" dirty="0"/>
              <a:t>Fourth level</a:t>
            </a:r>
          </a:p>
          <a:p>
            <a:pPr lvl="4"/>
            <a:r>
              <a:rPr lang="en-GB" dirty="0"/>
              <a:t>Fifth level</a:t>
            </a:r>
          </a:p>
        </p:txBody>
      </p:sp>
      <p:sp>
        <p:nvSpPr>
          <p:cNvPr id="11" name="Graphic 11">
            <a:extLst>
              <a:ext uri="{FF2B5EF4-FFF2-40B4-BE49-F238E27FC236}">
                <a16:creationId xmlns:a16="http://schemas.microsoft.com/office/drawing/2014/main" id="{74A42E4D-3B65-8A93-7A57-58B5ADFA2D8A}"/>
              </a:ext>
            </a:extLst>
          </p:cNvPr>
          <p:cNvSpPr/>
          <p:nvPr userDrawn="1"/>
        </p:nvSpPr>
        <p:spPr>
          <a:xfrm>
            <a:off x="11540400" y="62064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tx2"/>
          </a:solidFill>
          <a:ln w="9231" cap="flat">
            <a:noFill/>
            <a:prstDash val="solid"/>
            <a:miter/>
          </a:ln>
        </p:spPr>
        <p:txBody>
          <a:bodyPr/>
          <a:lstStyle/>
          <a:p>
            <a:endParaRPr lang="en-GB"/>
          </a:p>
        </p:txBody>
      </p:sp>
      <p:sp>
        <p:nvSpPr>
          <p:cNvPr id="12" name="Slide Number Placeholder 5">
            <a:extLst>
              <a:ext uri="{FF2B5EF4-FFF2-40B4-BE49-F238E27FC236}">
                <a16:creationId xmlns:a16="http://schemas.microsoft.com/office/drawing/2014/main" id="{6A0A0896-8609-8B9E-631B-90523029D406}"/>
              </a:ext>
            </a:extLst>
          </p:cNvPr>
          <p:cNvSpPr>
            <a:spLocks noGrp="1"/>
          </p:cNvSpPr>
          <p:nvPr>
            <p:ph type="sldNum" sz="quarter" idx="12"/>
          </p:nvPr>
        </p:nvSpPr>
        <p:spPr>
          <a:xfrm>
            <a:off x="11428800" y="6094800"/>
            <a:ext cx="763200" cy="763200"/>
          </a:xfrm>
        </p:spPr>
        <p:txBody>
          <a:bodyPr/>
          <a:lstStyle>
            <a:lvl1pPr>
              <a:defRPr>
                <a:solidFill>
                  <a:schemeClr val="tx2">
                    <a:lumMod val="20000"/>
                    <a:lumOff val="80000"/>
                  </a:schemeClr>
                </a:solidFill>
              </a:defRPr>
            </a:lvl1pPr>
          </a:lstStyle>
          <a:p>
            <a:fld id="{F3740C8F-285E-BF48-9EE6-4B8E5CA14DDA}" type="slidenum">
              <a:rPr lang="en-GB"/>
              <a:pPr/>
              <a:t>‹#›</a:t>
            </a:fld>
            <a:endParaRPr lang="en-GB"/>
          </a:p>
        </p:txBody>
      </p:sp>
      <p:sp>
        <p:nvSpPr>
          <p:cNvPr id="8" name="Graphic 11">
            <a:extLst>
              <a:ext uri="{FF2B5EF4-FFF2-40B4-BE49-F238E27FC236}">
                <a16:creationId xmlns:a16="http://schemas.microsoft.com/office/drawing/2014/main" id="{88741466-08C8-5323-BF61-4EFB4402A623}"/>
              </a:ext>
            </a:extLst>
          </p:cNvPr>
          <p:cNvSpPr/>
          <p:nvPr userDrawn="1"/>
        </p:nvSpPr>
        <p:spPr>
          <a:xfrm>
            <a:off x="111600" y="1116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tx2"/>
          </a:solidFill>
          <a:ln w="9231" cap="flat">
            <a:noFill/>
            <a:prstDash val="solid"/>
            <a:miter/>
          </a:ln>
        </p:spPr>
        <p:txBody>
          <a:bodyPr/>
          <a:lstStyle/>
          <a:p>
            <a:endParaRPr lang="en-GB"/>
          </a:p>
        </p:txBody>
      </p:sp>
    </p:spTree>
    <p:extLst>
      <p:ext uri="{BB962C8B-B14F-4D97-AF65-F5344CB8AC3E}">
        <p14:creationId xmlns:p14="http://schemas.microsoft.com/office/powerpoint/2010/main" val="1510457463"/>
      </p:ext>
    </p:extLst>
  </p:cSld>
  <p:clrMapOvr>
    <a:masterClrMapping/>
  </p:clrMapOvr>
  <p:extLst>
    <p:ext uri="{DCECCB84-F9BA-43D5-87BE-67443E8EF086}">
      <p15:sldGuideLst xmlns:p15="http://schemas.microsoft.com/office/powerpoint/2012/main">
        <p15:guide id="1" orient="horz" pos="3861" userDrawn="1">
          <p15:clr>
            <a:srgbClr val="FBAE40"/>
          </p15:clr>
        </p15:guide>
        <p15:guide id="2" pos="5314" userDrawn="1">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meline Photo Ver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5E4A3-9774-4B3F-85D3-C3475C31E84B}"/>
              </a:ext>
            </a:extLst>
          </p:cNvPr>
          <p:cNvSpPr>
            <a:spLocks noGrp="1"/>
          </p:cNvSpPr>
          <p:nvPr>
            <p:ph type="title"/>
          </p:nvPr>
        </p:nvSpPr>
        <p:spPr>
          <a:xfrm>
            <a:off x="763201" y="763200"/>
            <a:ext cx="10665599" cy="512961"/>
          </a:xfrm>
        </p:spPr>
        <p:txBody>
          <a:bodyPr/>
          <a:lstStyle>
            <a:lvl1pPr>
              <a:defRPr>
                <a:solidFill>
                  <a:schemeClr val="bg2">
                    <a:lumMod val="90000"/>
                  </a:schemeClr>
                </a:solidFill>
              </a:defRPr>
            </a:lvl1pPr>
          </a:lstStyle>
          <a:p>
            <a:r>
              <a:rPr lang="en-GB" dirty="0"/>
              <a:t>Click to edit Master title style</a:t>
            </a:r>
          </a:p>
        </p:txBody>
      </p:sp>
      <p:sp>
        <p:nvSpPr>
          <p:cNvPr id="3" name="Date Placeholder 2">
            <a:extLst>
              <a:ext uri="{FF2B5EF4-FFF2-40B4-BE49-F238E27FC236}">
                <a16:creationId xmlns:a16="http://schemas.microsoft.com/office/drawing/2014/main" id="{7B4991A1-4905-8138-6DF9-D12409BC7544}"/>
              </a:ext>
            </a:extLst>
          </p:cNvPr>
          <p:cNvSpPr>
            <a:spLocks noGrp="1"/>
          </p:cNvSpPr>
          <p:nvPr>
            <p:ph type="dt" sz="half" idx="10"/>
          </p:nvPr>
        </p:nvSpPr>
        <p:spPr/>
        <p:txBody>
          <a:bodyPr/>
          <a:lstStyle/>
          <a:p>
            <a:pPr algn="r"/>
            <a:fld id="{325A53A3-7966-024E-BB62-49CB54C7311F}" type="datetime1">
              <a:t>9/14/2026</a:t>
            </a:fld>
            <a:endParaRPr lang="en-GB"/>
          </a:p>
        </p:txBody>
      </p:sp>
      <p:sp>
        <p:nvSpPr>
          <p:cNvPr id="4" name="Footer Placeholder 3">
            <a:extLst>
              <a:ext uri="{FF2B5EF4-FFF2-40B4-BE49-F238E27FC236}">
                <a16:creationId xmlns:a16="http://schemas.microsoft.com/office/drawing/2014/main" id="{EDB27363-A939-F9EA-2AF5-F9A67C566158}"/>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5" name="Slide Number Placeholder 4">
            <a:extLst>
              <a:ext uri="{FF2B5EF4-FFF2-40B4-BE49-F238E27FC236}">
                <a16:creationId xmlns:a16="http://schemas.microsoft.com/office/drawing/2014/main" id="{045D8C88-B181-6F69-020B-FA39DF4DECC4}"/>
              </a:ext>
            </a:extLst>
          </p:cNvPr>
          <p:cNvSpPr>
            <a:spLocks noGrp="1"/>
          </p:cNvSpPr>
          <p:nvPr>
            <p:ph type="sldNum" sz="quarter" idx="12"/>
          </p:nvPr>
        </p:nvSpPr>
        <p:spPr/>
        <p:txBody>
          <a:bodyPr/>
          <a:lstStyle/>
          <a:p>
            <a:fld id="{F3740C8F-285E-BF48-9EE6-4B8E5CA14DDA}" type="slidenum">
              <a:rPr lang="en-GB"/>
              <a:pPr/>
              <a:t>‹#›</a:t>
            </a:fld>
            <a:endParaRPr lang="en-GB"/>
          </a:p>
        </p:txBody>
      </p:sp>
      <p:sp>
        <p:nvSpPr>
          <p:cNvPr id="6" name="Graphic 7">
            <a:extLst>
              <a:ext uri="{FF2B5EF4-FFF2-40B4-BE49-F238E27FC236}">
                <a16:creationId xmlns:a16="http://schemas.microsoft.com/office/drawing/2014/main" id="{7E32FF11-4504-A271-61CE-21AF5D1577EF}"/>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2E7B0874-E1FD-002B-076D-C7F24F79D507}"/>
              </a:ext>
            </a:extLst>
          </p:cNvPr>
          <p:cNvSpPr>
            <a:spLocks noGrp="1"/>
          </p:cNvSpPr>
          <p:nvPr>
            <p:ph type="body" sz="quarter" idx="13"/>
          </p:nvPr>
        </p:nvSpPr>
        <p:spPr>
          <a:xfrm>
            <a:off x="763200" y="1418400"/>
            <a:ext cx="10666800" cy="540000"/>
          </a:xfrm>
        </p:spPr>
        <p:txBody>
          <a:bodyPr/>
          <a:lstStyle>
            <a:lvl1pPr>
              <a:defRPr>
                <a:solidFill>
                  <a:schemeClr val="bg1"/>
                </a:solidFill>
              </a:defRPr>
            </a:lvl1pPr>
          </a:lstStyle>
          <a:p>
            <a:pPr lvl="0"/>
            <a:r>
              <a:rPr lang="en-GB"/>
              <a:t>Click to edit Master text styles</a:t>
            </a:r>
          </a:p>
        </p:txBody>
      </p:sp>
      <p:sp>
        <p:nvSpPr>
          <p:cNvPr id="7" name="Text Placeholder 14">
            <a:extLst>
              <a:ext uri="{FF2B5EF4-FFF2-40B4-BE49-F238E27FC236}">
                <a16:creationId xmlns:a16="http://schemas.microsoft.com/office/drawing/2014/main" id="{2B7968EC-7877-BD6B-7052-9FC220FCC061}"/>
              </a:ext>
            </a:extLst>
          </p:cNvPr>
          <p:cNvSpPr>
            <a:spLocks noGrp="1"/>
          </p:cNvSpPr>
          <p:nvPr>
            <p:ph type="body" sz="quarter" idx="19"/>
          </p:nvPr>
        </p:nvSpPr>
        <p:spPr>
          <a:xfrm>
            <a:off x="771550" y="2286000"/>
            <a:ext cx="3301200" cy="2475934"/>
          </a:xfrm>
        </p:spPr>
        <p:txBody>
          <a:bodyPr/>
          <a:lstStyle>
            <a:lvl1pPr marL="378000" indent="-378000">
              <a:lnSpc>
                <a:spcPts val="1920"/>
              </a:lnSpc>
              <a:spcBef>
                <a:spcPts val="1440"/>
              </a:spcBef>
              <a:spcAft>
                <a:spcPts val="1440"/>
              </a:spcAft>
              <a:buSzPct val="150000"/>
              <a:buFontTx/>
              <a:buBlip>
                <a:blip>
                  <a:extLst>
                    <a:ext uri="{96DAC541-7B7A-43D3-8B79-37D633B846F1}">
                      <asvg:svgBlip xmlns:asvg="http://schemas.microsoft.com/office/drawing/2016/SVG/main" r:embed="rId3"/>
                    </a:ext>
                  </a:extLst>
                </a:blip>
              </a:buBlip>
              <a:defRPr sz="1600" b="0">
                <a:solidFill>
                  <a:schemeClr val="accent1"/>
                </a:solidFill>
                <a:latin typeface="DM Sans SemiBold" pitchFamily="2" charset="0"/>
              </a:defRPr>
            </a:lvl1pPr>
            <a:lvl2pPr marL="378000" indent="0">
              <a:lnSpc>
                <a:spcPts val="1440"/>
              </a:lnSpc>
              <a:spcAft>
                <a:spcPts val="850"/>
              </a:spcAft>
              <a:buFontTx/>
              <a:buNone/>
              <a:defRPr lang="en-GB" sz="1400" kern="1200" dirty="0">
                <a:solidFill>
                  <a:schemeClr val="bg1"/>
                </a:solidFill>
                <a:latin typeface="+mn-lt"/>
                <a:ea typeface="+mn-ea"/>
                <a:cs typeface="+mn-cs"/>
              </a:defRPr>
            </a:lvl2pPr>
            <a:lvl3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4"/>
                    </a:ext>
                  </a:extLst>
                </a:blip>
              </a:buBlip>
              <a:defRPr sz="1600" b="0">
                <a:solidFill>
                  <a:schemeClr val="bg1"/>
                </a:solidFill>
                <a:latin typeface="DM Sans SemiBold" pitchFamily="2" charset="0"/>
              </a:defRPr>
            </a:lvl3pPr>
            <a:lvl4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5"/>
                    </a:ext>
                  </a:extLst>
                </a:blip>
              </a:buBlip>
              <a:defRPr sz="1600" b="0">
                <a:solidFill>
                  <a:schemeClr val="bg1"/>
                </a:solidFill>
                <a:latin typeface="DM Sans SemiBold" pitchFamily="2" charset="0"/>
              </a:defRPr>
            </a:lvl4pPr>
            <a:lvl5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6"/>
                    </a:ext>
                  </a:extLst>
                </a:blip>
              </a:buBlip>
              <a:defRPr sz="1600" b="0">
                <a:solidFill>
                  <a:schemeClr val="bg1"/>
                </a:solidFill>
                <a:latin typeface="DM Sans SemiBold" pitchFamily="2" charset="0"/>
              </a:defRPr>
            </a:lvl5pPr>
          </a:lstStyle>
          <a:p>
            <a:pPr lvl="0"/>
            <a:r>
              <a:rPr lang="en-GB" dirty="0"/>
              <a:t>Click to edit Master text styles</a:t>
            </a:r>
          </a:p>
          <a:p>
            <a:pPr marL="378000" lvl="1" indent="0" algn="l" defTabSz="914400" rtl="0" eaLnBrk="1" latinLnBrk="0" hangingPunct="1">
              <a:lnSpc>
                <a:spcPts val="1900"/>
              </a:lnSpc>
              <a:spcBef>
                <a:spcPts val="0"/>
              </a:spcBef>
              <a:spcAft>
                <a:spcPts val="850"/>
              </a:spcAft>
              <a:buFontTx/>
              <a:buNone/>
            </a:pPr>
            <a:r>
              <a:rPr lang="en-GB" dirty="0"/>
              <a:t>Second level</a:t>
            </a:r>
          </a:p>
          <a:p>
            <a:pPr lvl="2"/>
            <a:r>
              <a:rPr lang="en-GB" dirty="0"/>
              <a:t>Third level</a:t>
            </a:r>
          </a:p>
          <a:p>
            <a:pPr lvl="3"/>
            <a:r>
              <a:rPr lang="en-GB" dirty="0"/>
              <a:t>Fourth level</a:t>
            </a:r>
          </a:p>
          <a:p>
            <a:pPr lvl="4"/>
            <a:r>
              <a:rPr lang="en-GB" dirty="0"/>
              <a:t>Fifth level</a:t>
            </a:r>
          </a:p>
        </p:txBody>
      </p:sp>
      <p:sp>
        <p:nvSpPr>
          <p:cNvPr id="9" name="Text Placeholder 14">
            <a:extLst>
              <a:ext uri="{FF2B5EF4-FFF2-40B4-BE49-F238E27FC236}">
                <a16:creationId xmlns:a16="http://schemas.microsoft.com/office/drawing/2014/main" id="{9E9F9CE1-1E23-D294-5DF2-A7A28E329699}"/>
              </a:ext>
            </a:extLst>
          </p:cNvPr>
          <p:cNvSpPr>
            <a:spLocks noGrp="1"/>
          </p:cNvSpPr>
          <p:nvPr>
            <p:ph type="body" sz="quarter" idx="20"/>
          </p:nvPr>
        </p:nvSpPr>
        <p:spPr>
          <a:xfrm>
            <a:off x="4448401" y="2286000"/>
            <a:ext cx="3301200" cy="2475934"/>
          </a:xfrm>
        </p:spPr>
        <p:txBody>
          <a:bodyPr/>
          <a:lstStyle>
            <a:lvl1pPr marL="378000" indent="-378000">
              <a:lnSpc>
                <a:spcPts val="1920"/>
              </a:lnSpc>
              <a:spcBef>
                <a:spcPts val="1440"/>
              </a:spcBef>
              <a:spcAft>
                <a:spcPts val="1440"/>
              </a:spcAft>
              <a:buSzPct val="150000"/>
              <a:buFontTx/>
              <a:buBlip>
                <a:blip>
                  <a:extLst>
                    <a:ext uri="{96DAC541-7B7A-43D3-8B79-37D633B846F1}">
                      <asvg:svgBlip xmlns:asvg="http://schemas.microsoft.com/office/drawing/2016/SVG/main" r:embed="rId3"/>
                    </a:ext>
                  </a:extLst>
                </a:blip>
              </a:buBlip>
              <a:defRPr lang="en-GB" sz="1600" b="0" kern="1200" dirty="0">
                <a:solidFill>
                  <a:schemeClr val="accent1"/>
                </a:solidFill>
                <a:latin typeface="DM Sans SemiBold" pitchFamily="2" charset="0"/>
                <a:ea typeface="+mn-ea"/>
                <a:cs typeface="+mn-cs"/>
              </a:defRPr>
            </a:lvl1pPr>
            <a:lvl2pPr marL="378000" indent="0">
              <a:lnSpc>
                <a:spcPts val="1440"/>
              </a:lnSpc>
              <a:spcAft>
                <a:spcPts val="850"/>
              </a:spcAft>
              <a:buFontTx/>
              <a:buNone/>
              <a:defRPr lang="en-GB" sz="1400" kern="1200" dirty="0">
                <a:solidFill>
                  <a:schemeClr val="bg1"/>
                </a:solidFill>
                <a:latin typeface="+mn-lt"/>
                <a:ea typeface="+mn-ea"/>
                <a:cs typeface="+mn-cs"/>
              </a:defRPr>
            </a:lvl2pPr>
            <a:lvl3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4"/>
                    </a:ext>
                  </a:extLst>
                </a:blip>
              </a:buBlip>
              <a:defRPr sz="1600" b="1">
                <a:solidFill>
                  <a:schemeClr val="bg1"/>
                </a:solidFill>
                <a:latin typeface="DM Sans SemiBold" pitchFamily="2" charset="0"/>
              </a:defRPr>
            </a:lvl3pPr>
            <a:lvl4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5"/>
                    </a:ext>
                  </a:extLst>
                </a:blip>
              </a:buBlip>
              <a:defRPr sz="1600" b="1">
                <a:solidFill>
                  <a:schemeClr val="bg1"/>
                </a:solidFill>
                <a:latin typeface="DM Sans SemiBold" pitchFamily="2" charset="0"/>
              </a:defRPr>
            </a:lvl4pPr>
            <a:lvl5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6"/>
                    </a:ext>
                  </a:extLst>
                </a:blip>
              </a:buBlip>
              <a:defRPr sz="1600" b="1">
                <a:solidFill>
                  <a:schemeClr val="bg1"/>
                </a:solidFill>
                <a:latin typeface="DM Sans SemiBold" pitchFamily="2" charset="0"/>
              </a:defRPr>
            </a:lvl5pPr>
          </a:lstStyle>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3"/>
                    </a:ext>
                  </a:extLst>
                </a:blip>
              </a:buBlip>
            </a:pPr>
            <a:r>
              <a:rPr lang="en-GB" dirty="0"/>
              <a:t>Click to edit Master text styles</a:t>
            </a:r>
          </a:p>
          <a:p>
            <a:pPr marL="378000" lvl="1" indent="0" algn="l" defTabSz="914400" rtl="0" eaLnBrk="1" latinLnBrk="0" hangingPunct="1">
              <a:lnSpc>
                <a:spcPts val="1900"/>
              </a:lnSpc>
              <a:spcBef>
                <a:spcPts val="0"/>
              </a:spcBef>
              <a:spcAft>
                <a:spcPts val="850"/>
              </a:spcAft>
              <a:buFontTx/>
              <a:buNone/>
            </a:pPr>
            <a:r>
              <a:rPr lang="en-GB" dirty="0"/>
              <a:t>Second level</a:t>
            </a:r>
          </a:p>
          <a:p>
            <a:pPr lvl="2"/>
            <a:r>
              <a:rPr lang="en-GB" dirty="0"/>
              <a:t>Third level</a:t>
            </a:r>
          </a:p>
          <a:p>
            <a:pPr lvl="3"/>
            <a:r>
              <a:rPr lang="en-GB" dirty="0"/>
              <a:t>Fourth level</a:t>
            </a:r>
          </a:p>
          <a:p>
            <a:pPr lvl="4"/>
            <a:r>
              <a:rPr lang="en-GB" dirty="0"/>
              <a:t>Fifth level</a:t>
            </a:r>
          </a:p>
        </p:txBody>
      </p:sp>
      <p:sp>
        <p:nvSpPr>
          <p:cNvPr id="13" name="Text Placeholder 14">
            <a:extLst>
              <a:ext uri="{FF2B5EF4-FFF2-40B4-BE49-F238E27FC236}">
                <a16:creationId xmlns:a16="http://schemas.microsoft.com/office/drawing/2014/main" id="{DEF5368B-1172-04B8-C9FC-AA94EF57245D}"/>
              </a:ext>
            </a:extLst>
          </p:cNvPr>
          <p:cNvSpPr>
            <a:spLocks noGrp="1"/>
          </p:cNvSpPr>
          <p:nvPr>
            <p:ph type="body" sz="quarter" idx="21"/>
          </p:nvPr>
        </p:nvSpPr>
        <p:spPr>
          <a:xfrm>
            <a:off x="8125251" y="2286000"/>
            <a:ext cx="3301200" cy="2475934"/>
          </a:xfrm>
        </p:spPr>
        <p:txBody>
          <a:bodyPr/>
          <a:lstStyle>
            <a:lvl1pPr marL="378000" indent="-378000">
              <a:lnSpc>
                <a:spcPts val="1920"/>
              </a:lnSpc>
              <a:spcBef>
                <a:spcPts val="1440"/>
              </a:spcBef>
              <a:spcAft>
                <a:spcPts val="1440"/>
              </a:spcAft>
              <a:buSzPct val="150000"/>
              <a:buFontTx/>
              <a:buBlip>
                <a:blip>
                  <a:extLst>
                    <a:ext uri="{96DAC541-7B7A-43D3-8B79-37D633B846F1}">
                      <asvg:svgBlip xmlns:asvg="http://schemas.microsoft.com/office/drawing/2016/SVG/main" r:embed="rId3"/>
                    </a:ext>
                  </a:extLst>
                </a:blip>
              </a:buBlip>
              <a:defRPr lang="en-GB" sz="1600" b="0" kern="1200" dirty="0">
                <a:solidFill>
                  <a:schemeClr val="accent1"/>
                </a:solidFill>
                <a:latin typeface="DM Sans SemiBold" pitchFamily="2" charset="0"/>
                <a:ea typeface="+mn-ea"/>
                <a:cs typeface="+mn-cs"/>
              </a:defRPr>
            </a:lvl1pPr>
            <a:lvl2pPr marL="378000" indent="0">
              <a:lnSpc>
                <a:spcPts val="1440"/>
              </a:lnSpc>
              <a:spcAft>
                <a:spcPts val="850"/>
              </a:spcAft>
              <a:buFontTx/>
              <a:buNone/>
              <a:defRPr lang="en-GB" sz="1400" kern="1200" dirty="0">
                <a:solidFill>
                  <a:schemeClr val="bg1"/>
                </a:solidFill>
                <a:latin typeface="+mn-lt"/>
                <a:ea typeface="+mn-ea"/>
                <a:cs typeface="+mn-cs"/>
              </a:defRPr>
            </a:lvl2pPr>
            <a:lvl3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4"/>
                    </a:ext>
                  </a:extLst>
                </a:blip>
              </a:buBlip>
              <a:defRPr sz="1600" b="1">
                <a:solidFill>
                  <a:schemeClr val="bg1"/>
                </a:solidFill>
                <a:latin typeface="DM Sans SemiBold" pitchFamily="2" charset="0"/>
              </a:defRPr>
            </a:lvl3pPr>
            <a:lvl4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5"/>
                    </a:ext>
                  </a:extLst>
                </a:blip>
              </a:buBlip>
              <a:defRPr sz="1600" b="1">
                <a:solidFill>
                  <a:schemeClr val="bg1"/>
                </a:solidFill>
                <a:latin typeface="DM Sans SemiBold" pitchFamily="2" charset="0"/>
              </a:defRPr>
            </a:lvl4pPr>
            <a:lvl5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6"/>
                    </a:ext>
                  </a:extLst>
                </a:blip>
              </a:buBlip>
              <a:defRPr sz="1600" b="1">
                <a:solidFill>
                  <a:schemeClr val="bg1"/>
                </a:solidFill>
                <a:latin typeface="DM Sans SemiBold" pitchFamily="2" charset="0"/>
              </a:defRPr>
            </a:lvl5pPr>
          </a:lstStyle>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3"/>
                    </a:ext>
                  </a:extLst>
                </a:blip>
              </a:buBlip>
            </a:pPr>
            <a:r>
              <a:rPr lang="en-GB" dirty="0"/>
              <a:t>Click to edit Master text styles</a:t>
            </a:r>
          </a:p>
          <a:p>
            <a:pPr marL="378000" lvl="1" indent="0" algn="l" defTabSz="914400" rtl="0" eaLnBrk="1" latinLnBrk="0" hangingPunct="1">
              <a:lnSpc>
                <a:spcPts val="1900"/>
              </a:lnSpc>
              <a:spcBef>
                <a:spcPts val="0"/>
              </a:spcBef>
              <a:spcAft>
                <a:spcPts val="850"/>
              </a:spcAft>
              <a:buFontTx/>
              <a:buNone/>
            </a:pPr>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3732717650"/>
      </p:ext>
    </p:extLst>
  </p:cSld>
  <p:clrMapOvr>
    <a:masterClrMapping/>
  </p:clrMapOvr>
  <p:extLst>
    <p:ext uri="{DCECCB84-F9BA-43D5-87BE-67443E8EF086}">
      <p15:sldGuideLst xmlns:p15="http://schemas.microsoft.com/office/powerpoint/2012/main">
        <p15:guide id="1" orient="horz" pos="3861" userDrawn="1">
          <p15:clr>
            <a:srgbClr val="FBAE40"/>
          </p15:clr>
        </p15:guide>
        <p15:guide id="2" pos="5314" userDrawn="1">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meline with Chart">
    <p:spTree>
      <p:nvGrpSpPr>
        <p:cNvPr id="1" name=""/>
        <p:cNvGrpSpPr/>
        <p:nvPr/>
      </p:nvGrpSpPr>
      <p:grpSpPr>
        <a:xfrm>
          <a:off x="0" y="0"/>
          <a:ext cx="0" cy="0"/>
          <a:chOff x="0" y="0"/>
          <a:chExt cx="0" cy="0"/>
        </a:xfrm>
      </p:grpSpPr>
      <p:sp>
        <p:nvSpPr>
          <p:cNvPr id="9" name="Graphic 11">
            <a:extLst>
              <a:ext uri="{FF2B5EF4-FFF2-40B4-BE49-F238E27FC236}">
                <a16:creationId xmlns:a16="http://schemas.microsoft.com/office/drawing/2014/main" id="{FE770B3D-6494-7CB7-9CA5-1AF856FE0871}"/>
              </a:ext>
            </a:extLst>
          </p:cNvPr>
          <p:cNvSpPr/>
          <p:nvPr userDrawn="1"/>
        </p:nvSpPr>
        <p:spPr>
          <a:xfrm>
            <a:off x="11540400" y="62064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tx2"/>
          </a:solidFill>
          <a:ln w="9231" cap="flat">
            <a:noFill/>
            <a:prstDash val="solid"/>
            <a:miter/>
          </a:ln>
        </p:spPr>
        <p:txBody>
          <a:bodyPr/>
          <a:lstStyle/>
          <a:p>
            <a:endParaRPr lang="en-GB"/>
          </a:p>
        </p:txBody>
      </p:sp>
      <p:sp>
        <p:nvSpPr>
          <p:cNvPr id="15" name="Chart Placeholder 11">
            <a:extLst>
              <a:ext uri="{FF2B5EF4-FFF2-40B4-BE49-F238E27FC236}">
                <a16:creationId xmlns:a16="http://schemas.microsoft.com/office/drawing/2014/main" id="{369D5766-39CD-8B18-AF2C-5E271AE7E9FE}"/>
              </a:ext>
            </a:extLst>
          </p:cNvPr>
          <p:cNvSpPr>
            <a:spLocks noGrp="1"/>
          </p:cNvSpPr>
          <p:nvPr>
            <p:ph type="chart" sz="quarter" idx="21"/>
          </p:nvPr>
        </p:nvSpPr>
        <p:spPr>
          <a:xfrm>
            <a:off x="8110898" y="2793600"/>
            <a:ext cx="3319200" cy="3319200"/>
          </a:xfrm>
        </p:spPr>
        <p:txBody>
          <a:bodyPr/>
          <a:lstStyle/>
          <a:p>
            <a:endParaRPr lang="en-GB"/>
          </a:p>
        </p:txBody>
      </p:sp>
      <p:sp>
        <p:nvSpPr>
          <p:cNvPr id="2" name="Title 1">
            <a:extLst>
              <a:ext uri="{FF2B5EF4-FFF2-40B4-BE49-F238E27FC236}">
                <a16:creationId xmlns:a16="http://schemas.microsoft.com/office/drawing/2014/main" id="{0F85E4A3-9774-4B3F-85D3-C3475C31E84B}"/>
              </a:ext>
            </a:extLst>
          </p:cNvPr>
          <p:cNvSpPr>
            <a:spLocks noGrp="1"/>
          </p:cNvSpPr>
          <p:nvPr>
            <p:ph type="title"/>
          </p:nvPr>
        </p:nvSpPr>
        <p:spPr>
          <a:xfrm>
            <a:off x="763201" y="763200"/>
            <a:ext cx="10665599" cy="512961"/>
          </a:xfrm>
        </p:spPr>
        <p:txBody>
          <a:bodyPr/>
          <a:lstStyle>
            <a:lvl1pPr>
              <a:defRPr>
                <a:solidFill>
                  <a:schemeClr val="bg2">
                    <a:lumMod val="90000"/>
                  </a:schemeClr>
                </a:solidFill>
              </a:defRPr>
            </a:lvl1pPr>
          </a:lstStyle>
          <a:p>
            <a:r>
              <a:rPr lang="en-GB" dirty="0"/>
              <a:t>Click to edit Master title style</a:t>
            </a:r>
          </a:p>
        </p:txBody>
      </p:sp>
      <p:sp>
        <p:nvSpPr>
          <p:cNvPr id="3" name="Date Placeholder 2">
            <a:extLst>
              <a:ext uri="{FF2B5EF4-FFF2-40B4-BE49-F238E27FC236}">
                <a16:creationId xmlns:a16="http://schemas.microsoft.com/office/drawing/2014/main" id="{7B4991A1-4905-8138-6DF9-D12409BC7544}"/>
              </a:ext>
            </a:extLst>
          </p:cNvPr>
          <p:cNvSpPr>
            <a:spLocks noGrp="1"/>
          </p:cNvSpPr>
          <p:nvPr>
            <p:ph type="dt" sz="half" idx="10"/>
          </p:nvPr>
        </p:nvSpPr>
        <p:spPr/>
        <p:txBody>
          <a:bodyPr/>
          <a:lstStyle/>
          <a:p>
            <a:pPr algn="r"/>
            <a:fld id="{4350E830-3880-F846-8062-4FE42A5BCA24}" type="datetime1">
              <a:t>9/14/2026</a:t>
            </a:fld>
            <a:endParaRPr lang="en-GB"/>
          </a:p>
        </p:txBody>
      </p:sp>
      <p:sp>
        <p:nvSpPr>
          <p:cNvPr id="4" name="Footer Placeholder 3">
            <a:extLst>
              <a:ext uri="{FF2B5EF4-FFF2-40B4-BE49-F238E27FC236}">
                <a16:creationId xmlns:a16="http://schemas.microsoft.com/office/drawing/2014/main" id="{EDB27363-A939-F9EA-2AF5-F9A67C566158}"/>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5" name="Slide Number Placeholder 4">
            <a:extLst>
              <a:ext uri="{FF2B5EF4-FFF2-40B4-BE49-F238E27FC236}">
                <a16:creationId xmlns:a16="http://schemas.microsoft.com/office/drawing/2014/main" id="{045D8C88-B181-6F69-020B-FA39DF4DECC4}"/>
              </a:ext>
            </a:extLst>
          </p:cNvPr>
          <p:cNvSpPr>
            <a:spLocks noGrp="1"/>
          </p:cNvSpPr>
          <p:nvPr>
            <p:ph type="sldNum" sz="quarter" idx="12"/>
          </p:nvPr>
        </p:nvSpPr>
        <p:spPr/>
        <p:txBody>
          <a:bodyPr/>
          <a:lstStyle/>
          <a:p>
            <a:fld id="{F3740C8F-285E-BF48-9EE6-4B8E5CA14DDA}" type="slidenum">
              <a:rPr lang="en-GB"/>
              <a:pPr/>
              <a:t>‹#›</a:t>
            </a:fld>
            <a:endParaRPr lang="en-GB"/>
          </a:p>
        </p:txBody>
      </p:sp>
      <p:sp>
        <p:nvSpPr>
          <p:cNvPr id="6" name="Graphic 7">
            <a:extLst>
              <a:ext uri="{FF2B5EF4-FFF2-40B4-BE49-F238E27FC236}">
                <a16:creationId xmlns:a16="http://schemas.microsoft.com/office/drawing/2014/main" id="{7E32FF11-4504-A271-61CE-21AF5D1577EF}"/>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2E7B0874-E1FD-002B-076D-C7F24F79D507}"/>
              </a:ext>
            </a:extLst>
          </p:cNvPr>
          <p:cNvSpPr>
            <a:spLocks noGrp="1"/>
          </p:cNvSpPr>
          <p:nvPr>
            <p:ph type="body" sz="quarter" idx="13"/>
          </p:nvPr>
        </p:nvSpPr>
        <p:spPr>
          <a:xfrm>
            <a:off x="763200" y="1418400"/>
            <a:ext cx="10666800" cy="540000"/>
          </a:xfrm>
        </p:spPr>
        <p:txBody>
          <a:bodyPr/>
          <a:lstStyle>
            <a:lvl1pPr>
              <a:defRPr>
                <a:solidFill>
                  <a:schemeClr val="bg1"/>
                </a:solidFill>
              </a:defRPr>
            </a:lvl1pPr>
          </a:lstStyle>
          <a:p>
            <a:pPr lvl="0"/>
            <a:r>
              <a:rPr lang="en-GB"/>
              <a:t>Click to edit Master text styles</a:t>
            </a:r>
          </a:p>
        </p:txBody>
      </p:sp>
      <p:sp>
        <p:nvSpPr>
          <p:cNvPr id="11" name="Text Placeholder 14">
            <a:extLst>
              <a:ext uri="{FF2B5EF4-FFF2-40B4-BE49-F238E27FC236}">
                <a16:creationId xmlns:a16="http://schemas.microsoft.com/office/drawing/2014/main" id="{DAE76B60-9628-9FAD-233C-BECCD4834036}"/>
              </a:ext>
            </a:extLst>
          </p:cNvPr>
          <p:cNvSpPr>
            <a:spLocks noGrp="1"/>
          </p:cNvSpPr>
          <p:nvPr>
            <p:ph type="body" sz="quarter" idx="18"/>
          </p:nvPr>
        </p:nvSpPr>
        <p:spPr>
          <a:xfrm>
            <a:off x="8119250" y="2286000"/>
            <a:ext cx="3301200" cy="243656"/>
          </a:xfrm>
        </p:spPr>
        <p:txBody>
          <a:bodyPr/>
          <a:lstStyle>
            <a:lvl1pPr marL="0" indent="0" algn="ctr">
              <a:lnSpc>
                <a:spcPts val="1920"/>
              </a:lnSpc>
              <a:spcBef>
                <a:spcPts val="850"/>
              </a:spcBef>
              <a:spcAft>
                <a:spcPts val="850"/>
              </a:spcAft>
              <a:buFontTx/>
              <a:buNone/>
              <a:defRPr sz="1600" b="1">
                <a:solidFill>
                  <a:schemeClr val="accent1"/>
                </a:solidFill>
                <a:latin typeface="DM Sans SemiBold" pitchFamily="2" charset="0"/>
              </a:defRPr>
            </a:lvl1pPr>
            <a:lvl2pPr marL="284400" indent="0">
              <a:lnSpc>
                <a:spcPts val="1440"/>
              </a:lnSpc>
              <a:spcAft>
                <a:spcPts val="850"/>
              </a:spcAft>
              <a:buFontTx/>
              <a:buNone/>
              <a:defRPr sz="1200">
                <a:solidFill>
                  <a:schemeClr val="tx1"/>
                </a:solidFill>
                <a:latin typeface="+mn-lt"/>
              </a:defRPr>
            </a:lvl2pPr>
            <a:lvl3pPr marL="284400" indent="-284400">
              <a:lnSpc>
                <a:spcPts val="1440"/>
              </a:lnSpc>
              <a:spcBef>
                <a:spcPts val="850"/>
              </a:spcBef>
              <a:spcAft>
                <a:spcPts val="850"/>
              </a:spcAft>
              <a:buFontTx/>
              <a:buBlip>
                <a:blip>
                  <a:extLst>
                    <a:ext uri="{96DAC541-7B7A-43D3-8B79-37D633B846F1}">
                      <asvg:svgBlip xmlns:asvg="http://schemas.microsoft.com/office/drawing/2016/SVG/main" r:embed="rId2"/>
                    </a:ext>
                  </a:extLst>
                </a:blip>
              </a:buBlip>
              <a:defRPr sz="1600" b="1"/>
            </a:lvl3pPr>
            <a:lvl4pPr marL="284400" indent="-284400">
              <a:lnSpc>
                <a:spcPts val="1440"/>
              </a:lnSpc>
              <a:spcBef>
                <a:spcPts val="850"/>
              </a:spcBef>
              <a:spcAft>
                <a:spcPts val="850"/>
              </a:spcAft>
              <a:buFontTx/>
              <a:buBlip>
                <a:blip>
                  <a:extLst>
                    <a:ext uri="{96DAC541-7B7A-43D3-8B79-37D633B846F1}">
                      <asvg:svgBlip xmlns:asvg="http://schemas.microsoft.com/office/drawing/2016/SVG/main" r:embed="rId3"/>
                    </a:ext>
                  </a:extLst>
                </a:blip>
              </a:buBlip>
              <a:defRPr sz="1600" b="1">
                <a:solidFill>
                  <a:schemeClr val="accent3"/>
                </a:solidFill>
              </a:defRPr>
            </a:lvl4pPr>
            <a:lvl5pPr marL="284400" indent="-284400">
              <a:lnSpc>
                <a:spcPts val="1440"/>
              </a:lnSpc>
              <a:spcBef>
                <a:spcPts val="850"/>
              </a:spcBef>
              <a:spcAft>
                <a:spcPts val="850"/>
              </a:spcAft>
              <a:buFontTx/>
              <a:buBlip>
                <a:blip>
                  <a:extLst>
                    <a:ext uri="{96DAC541-7B7A-43D3-8B79-37D633B846F1}">
                      <asvg:svgBlip xmlns:asvg="http://schemas.microsoft.com/office/drawing/2016/SVG/main" r:embed="rId4"/>
                    </a:ext>
                  </a:extLst>
                </a:blip>
              </a:buBlip>
              <a:defRPr sz="1600" b="1">
                <a:solidFill>
                  <a:schemeClr val="accent2"/>
                </a:solidFill>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670BD18B-5393-774E-DCE4-7D4E20CAE03C}"/>
              </a:ext>
            </a:extLst>
          </p:cNvPr>
          <p:cNvSpPr>
            <a:spLocks noGrp="1"/>
          </p:cNvSpPr>
          <p:nvPr>
            <p:ph type="body" sz="quarter" idx="19"/>
          </p:nvPr>
        </p:nvSpPr>
        <p:spPr>
          <a:xfrm>
            <a:off x="771550" y="2286000"/>
            <a:ext cx="3301200" cy="2475934"/>
          </a:xfrm>
        </p:spPr>
        <p:txBody>
          <a:bodyPr/>
          <a:lstStyle>
            <a:lvl1pPr marL="378000" indent="-378000">
              <a:lnSpc>
                <a:spcPts val="1920"/>
              </a:lnSpc>
              <a:spcBef>
                <a:spcPts val="1440"/>
              </a:spcBef>
              <a:spcAft>
                <a:spcPts val="1440"/>
              </a:spcAft>
              <a:buSzPct val="150000"/>
              <a:buFontTx/>
              <a:buBlip>
                <a:blip>
                  <a:extLst>
                    <a:ext uri="{96DAC541-7B7A-43D3-8B79-37D633B846F1}">
                      <asvg:svgBlip xmlns:asvg="http://schemas.microsoft.com/office/drawing/2016/SVG/main" r:embed="rId5"/>
                    </a:ext>
                  </a:extLst>
                </a:blip>
              </a:buBlip>
              <a:defRPr sz="1600" b="0">
                <a:solidFill>
                  <a:schemeClr val="accent1"/>
                </a:solidFill>
                <a:latin typeface="DM Sans SemiBold" pitchFamily="2" charset="0"/>
              </a:defRPr>
            </a:lvl1pPr>
            <a:lvl2pPr marL="378000" indent="0">
              <a:lnSpc>
                <a:spcPts val="1440"/>
              </a:lnSpc>
              <a:spcAft>
                <a:spcPts val="850"/>
              </a:spcAft>
              <a:buFontTx/>
              <a:buNone/>
              <a:defRPr lang="en-GB" sz="1400" kern="1200" dirty="0">
                <a:solidFill>
                  <a:schemeClr val="bg1"/>
                </a:solidFill>
                <a:latin typeface="+mn-lt"/>
                <a:ea typeface="+mn-ea"/>
                <a:cs typeface="+mn-cs"/>
              </a:defRPr>
            </a:lvl2pPr>
            <a:lvl3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6"/>
                    </a:ext>
                  </a:extLst>
                </a:blip>
              </a:buBlip>
              <a:defRPr sz="1600" b="0">
                <a:solidFill>
                  <a:schemeClr val="bg1"/>
                </a:solidFill>
                <a:latin typeface="DM Sans SemiBold" pitchFamily="2" charset="0"/>
              </a:defRPr>
            </a:lvl3pPr>
            <a:lvl4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3"/>
                    </a:ext>
                  </a:extLst>
                </a:blip>
              </a:buBlip>
              <a:defRPr sz="1600" b="0">
                <a:solidFill>
                  <a:schemeClr val="bg1"/>
                </a:solidFill>
                <a:latin typeface="DM Sans SemiBold" pitchFamily="2" charset="0"/>
              </a:defRPr>
            </a:lvl4pPr>
            <a:lvl5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4"/>
                    </a:ext>
                  </a:extLst>
                </a:blip>
              </a:buBlip>
              <a:defRPr sz="1600" b="0">
                <a:solidFill>
                  <a:schemeClr val="bg1"/>
                </a:solidFill>
                <a:latin typeface="DM Sans SemiBold" pitchFamily="2" charset="0"/>
              </a:defRPr>
            </a:lvl5pPr>
          </a:lstStyle>
          <a:p>
            <a:pPr lvl="0"/>
            <a:r>
              <a:rPr lang="en-GB" dirty="0"/>
              <a:t>Click to edit Master text styles</a:t>
            </a:r>
          </a:p>
          <a:p>
            <a:pPr marL="378000" lvl="1" indent="0" algn="l" defTabSz="914400" rtl="0" eaLnBrk="1" latinLnBrk="0" hangingPunct="1">
              <a:lnSpc>
                <a:spcPts val="1900"/>
              </a:lnSpc>
              <a:spcBef>
                <a:spcPts val="0"/>
              </a:spcBef>
              <a:spcAft>
                <a:spcPts val="850"/>
              </a:spcAft>
              <a:buFontTx/>
              <a:buNone/>
            </a:pPr>
            <a:r>
              <a:rPr lang="en-GB" dirty="0"/>
              <a:t>Second level</a:t>
            </a:r>
          </a:p>
          <a:p>
            <a:pPr lvl="2"/>
            <a:r>
              <a:rPr lang="en-GB" dirty="0"/>
              <a:t>Third level</a:t>
            </a:r>
          </a:p>
          <a:p>
            <a:pPr lvl="3"/>
            <a:r>
              <a:rPr lang="en-GB" dirty="0"/>
              <a:t>Fourth level</a:t>
            </a:r>
          </a:p>
          <a:p>
            <a:pPr lvl="4"/>
            <a:r>
              <a:rPr lang="en-GB" dirty="0"/>
              <a:t>Fifth level</a:t>
            </a:r>
          </a:p>
        </p:txBody>
      </p:sp>
      <p:sp>
        <p:nvSpPr>
          <p:cNvPr id="13" name="Text Placeholder 14">
            <a:extLst>
              <a:ext uri="{FF2B5EF4-FFF2-40B4-BE49-F238E27FC236}">
                <a16:creationId xmlns:a16="http://schemas.microsoft.com/office/drawing/2014/main" id="{83B98903-0105-4A21-F215-37D239306281}"/>
              </a:ext>
            </a:extLst>
          </p:cNvPr>
          <p:cNvSpPr>
            <a:spLocks noGrp="1"/>
          </p:cNvSpPr>
          <p:nvPr>
            <p:ph type="body" sz="quarter" idx="20"/>
          </p:nvPr>
        </p:nvSpPr>
        <p:spPr>
          <a:xfrm>
            <a:off x="4448401" y="2286000"/>
            <a:ext cx="3301200" cy="2475934"/>
          </a:xfrm>
        </p:spPr>
        <p:txBody>
          <a:bodyPr/>
          <a:lstStyle>
            <a:lvl1pPr marL="378000" indent="-378000">
              <a:lnSpc>
                <a:spcPts val="1920"/>
              </a:lnSpc>
              <a:spcBef>
                <a:spcPts val="1440"/>
              </a:spcBef>
              <a:spcAft>
                <a:spcPts val="1440"/>
              </a:spcAft>
              <a:buSzPct val="150000"/>
              <a:buFontTx/>
              <a:buBlip>
                <a:blip>
                  <a:extLst>
                    <a:ext uri="{96DAC541-7B7A-43D3-8B79-37D633B846F1}">
                      <asvg:svgBlip xmlns:asvg="http://schemas.microsoft.com/office/drawing/2016/SVG/main" r:embed="rId5"/>
                    </a:ext>
                  </a:extLst>
                </a:blip>
              </a:buBlip>
              <a:defRPr lang="en-GB" sz="1600" b="0" kern="1200" dirty="0">
                <a:solidFill>
                  <a:schemeClr val="accent1"/>
                </a:solidFill>
                <a:latin typeface="DM Sans SemiBold" pitchFamily="2" charset="0"/>
                <a:ea typeface="+mn-ea"/>
                <a:cs typeface="+mn-cs"/>
              </a:defRPr>
            </a:lvl1pPr>
            <a:lvl2pPr marL="378000" indent="0">
              <a:lnSpc>
                <a:spcPts val="1440"/>
              </a:lnSpc>
              <a:spcAft>
                <a:spcPts val="850"/>
              </a:spcAft>
              <a:buFontTx/>
              <a:buNone/>
              <a:defRPr lang="en-GB" sz="1400" kern="1200" dirty="0">
                <a:solidFill>
                  <a:schemeClr val="bg1"/>
                </a:solidFill>
                <a:latin typeface="+mn-lt"/>
                <a:ea typeface="+mn-ea"/>
                <a:cs typeface="+mn-cs"/>
              </a:defRPr>
            </a:lvl2pPr>
            <a:lvl3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6"/>
                    </a:ext>
                  </a:extLst>
                </a:blip>
              </a:buBlip>
              <a:defRPr sz="1600" b="1">
                <a:solidFill>
                  <a:schemeClr val="bg1"/>
                </a:solidFill>
                <a:latin typeface="DM Sans SemiBold" pitchFamily="2" charset="0"/>
              </a:defRPr>
            </a:lvl3pPr>
            <a:lvl4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3"/>
                    </a:ext>
                  </a:extLst>
                </a:blip>
              </a:buBlip>
              <a:defRPr sz="1600" b="1">
                <a:solidFill>
                  <a:schemeClr val="bg1"/>
                </a:solidFill>
                <a:latin typeface="DM Sans SemiBold" pitchFamily="2" charset="0"/>
              </a:defRPr>
            </a:lvl4pPr>
            <a:lvl5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4"/>
                    </a:ext>
                  </a:extLst>
                </a:blip>
              </a:buBlip>
              <a:defRPr sz="1600" b="1">
                <a:solidFill>
                  <a:schemeClr val="bg1"/>
                </a:solidFill>
                <a:latin typeface="DM Sans SemiBold" pitchFamily="2" charset="0"/>
              </a:defRPr>
            </a:lvl5pPr>
          </a:lstStyle>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5"/>
                    </a:ext>
                  </a:extLst>
                </a:blip>
              </a:buBlip>
            </a:pPr>
            <a:r>
              <a:rPr lang="en-GB" dirty="0"/>
              <a:t>Click to edit Master text styles</a:t>
            </a:r>
          </a:p>
          <a:p>
            <a:pPr marL="378000" lvl="1" indent="0" algn="l" defTabSz="914400" rtl="0" eaLnBrk="1" latinLnBrk="0" hangingPunct="1">
              <a:lnSpc>
                <a:spcPts val="1900"/>
              </a:lnSpc>
              <a:spcBef>
                <a:spcPts val="0"/>
              </a:spcBef>
              <a:spcAft>
                <a:spcPts val="850"/>
              </a:spcAft>
              <a:buFontTx/>
              <a:buNone/>
            </a:pPr>
            <a:r>
              <a:rPr lang="en-GB" dirty="0"/>
              <a:t>Second level</a:t>
            </a:r>
          </a:p>
          <a:p>
            <a:pPr lvl="2"/>
            <a:r>
              <a:rPr lang="en-GB" dirty="0"/>
              <a:t>Third level</a:t>
            </a:r>
          </a:p>
          <a:p>
            <a:pPr lvl="3"/>
            <a:r>
              <a:rPr lang="en-GB" dirty="0"/>
              <a:t>Fourth level</a:t>
            </a:r>
          </a:p>
          <a:p>
            <a:pPr lvl="4"/>
            <a:r>
              <a:rPr lang="en-GB" dirty="0"/>
              <a:t>Fifth level</a:t>
            </a:r>
          </a:p>
        </p:txBody>
      </p:sp>
      <p:sp>
        <p:nvSpPr>
          <p:cNvPr id="8" name="Graphic 11">
            <a:extLst>
              <a:ext uri="{FF2B5EF4-FFF2-40B4-BE49-F238E27FC236}">
                <a16:creationId xmlns:a16="http://schemas.microsoft.com/office/drawing/2014/main" id="{4CFC5E23-34A1-7D5E-9D9C-26DD3E8AF837}"/>
              </a:ext>
            </a:extLst>
          </p:cNvPr>
          <p:cNvSpPr/>
          <p:nvPr userDrawn="1"/>
        </p:nvSpPr>
        <p:spPr>
          <a:xfrm>
            <a:off x="111600" y="1116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tx2"/>
          </a:solidFill>
          <a:ln w="9231" cap="flat">
            <a:noFill/>
            <a:prstDash val="solid"/>
            <a:miter/>
          </a:ln>
        </p:spPr>
        <p:txBody>
          <a:bodyPr/>
          <a:lstStyle/>
          <a:p>
            <a:endParaRPr lang="en-GB"/>
          </a:p>
        </p:txBody>
      </p:sp>
    </p:spTree>
    <p:extLst>
      <p:ext uri="{BB962C8B-B14F-4D97-AF65-F5344CB8AC3E}">
        <p14:creationId xmlns:p14="http://schemas.microsoft.com/office/powerpoint/2010/main" val="1542683730"/>
      </p:ext>
    </p:extLst>
  </p:cSld>
  <p:clrMapOvr>
    <a:masterClrMapping/>
  </p:clrMapOvr>
  <p:extLst>
    <p:ext uri="{DCECCB84-F9BA-43D5-87BE-67443E8EF086}">
      <p15:sldGuideLst xmlns:p15="http://schemas.microsoft.com/office/powerpoint/2012/main">
        <p15:guide id="1" orient="horz" pos="3861" userDrawn="1">
          <p15:clr>
            <a:srgbClr val="FBAE40"/>
          </p15:clr>
        </p15:guide>
        <p15:guide id="2" pos="5314" userDrawn="1">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meline with Chart Photo Vers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Chart Placeholder 11">
            <a:extLst>
              <a:ext uri="{FF2B5EF4-FFF2-40B4-BE49-F238E27FC236}">
                <a16:creationId xmlns:a16="http://schemas.microsoft.com/office/drawing/2014/main" id="{DC727C82-E990-685E-7599-8B3A493EDC86}"/>
              </a:ext>
            </a:extLst>
          </p:cNvPr>
          <p:cNvSpPr>
            <a:spLocks noGrp="1"/>
          </p:cNvSpPr>
          <p:nvPr>
            <p:ph type="chart" sz="quarter" idx="21"/>
          </p:nvPr>
        </p:nvSpPr>
        <p:spPr>
          <a:xfrm>
            <a:off x="8110898" y="2793600"/>
            <a:ext cx="3319200" cy="3319200"/>
          </a:xfrm>
        </p:spPr>
        <p:txBody>
          <a:bodyPr/>
          <a:lstStyle/>
          <a:p>
            <a:endParaRPr lang="en-GB"/>
          </a:p>
        </p:txBody>
      </p:sp>
      <p:sp>
        <p:nvSpPr>
          <p:cNvPr id="2" name="Title 1">
            <a:extLst>
              <a:ext uri="{FF2B5EF4-FFF2-40B4-BE49-F238E27FC236}">
                <a16:creationId xmlns:a16="http://schemas.microsoft.com/office/drawing/2014/main" id="{0F85E4A3-9774-4B3F-85D3-C3475C31E84B}"/>
              </a:ext>
            </a:extLst>
          </p:cNvPr>
          <p:cNvSpPr>
            <a:spLocks noGrp="1"/>
          </p:cNvSpPr>
          <p:nvPr>
            <p:ph type="title"/>
          </p:nvPr>
        </p:nvSpPr>
        <p:spPr>
          <a:xfrm>
            <a:off x="763201" y="763200"/>
            <a:ext cx="10665599" cy="512961"/>
          </a:xfrm>
        </p:spPr>
        <p:txBody>
          <a:bodyPr/>
          <a:lstStyle>
            <a:lvl1pPr>
              <a:defRPr>
                <a:solidFill>
                  <a:schemeClr val="bg2">
                    <a:lumMod val="90000"/>
                  </a:schemeClr>
                </a:solidFill>
              </a:defRPr>
            </a:lvl1pPr>
          </a:lstStyle>
          <a:p>
            <a:r>
              <a:rPr lang="en-GB" dirty="0"/>
              <a:t>Click to edit Master title style</a:t>
            </a:r>
          </a:p>
        </p:txBody>
      </p:sp>
      <p:sp>
        <p:nvSpPr>
          <p:cNvPr id="3" name="Date Placeholder 2">
            <a:extLst>
              <a:ext uri="{FF2B5EF4-FFF2-40B4-BE49-F238E27FC236}">
                <a16:creationId xmlns:a16="http://schemas.microsoft.com/office/drawing/2014/main" id="{7B4991A1-4905-8138-6DF9-D12409BC7544}"/>
              </a:ext>
            </a:extLst>
          </p:cNvPr>
          <p:cNvSpPr>
            <a:spLocks noGrp="1"/>
          </p:cNvSpPr>
          <p:nvPr>
            <p:ph type="dt" sz="half" idx="10"/>
          </p:nvPr>
        </p:nvSpPr>
        <p:spPr/>
        <p:txBody>
          <a:bodyPr/>
          <a:lstStyle/>
          <a:p>
            <a:pPr algn="r"/>
            <a:fld id="{C745A47E-9E7A-704A-8F0A-2662A50EBDB3}" type="datetime1">
              <a:t>9/14/2026</a:t>
            </a:fld>
            <a:endParaRPr lang="en-GB"/>
          </a:p>
        </p:txBody>
      </p:sp>
      <p:sp>
        <p:nvSpPr>
          <p:cNvPr id="4" name="Footer Placeholder 3">
            <a:extLst>
              <a:ext uri="{FF2B5EF4-FFF2-40B4-BE49-F238E27FC236}">
                <a16:creationId xmlns:a16="http://schemas.microsoft.com/office/drawing/2014/main" id="{EDB27363-A939-F9EA-2AF5-F9A67C566158}"/>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5" name="Slide Number Placeholder 4">
            <a:extLst>
              <a:ext uri="{FF2B5EF4-FFF2-40B4-BE49-F238E27FC236}">
                <a16:creationId xmlns:a16="http://schemas.microsoft.com/office/drawing/2014/main" id="{045D8C88-B181-6F69-020B-FA39DF4DECC4}"/>
              </a:ext>
            </a:extLst>
          </p:cNvPr>
          <p:cNvSpPr>
            <a:spLocks noGrp="1"/>
          </p:cNvSpPr>
          <p:nvPr>
            <p:ph type="sldNum" sz="quarter" idx="12"/>
          </p:nvPr>
        </p:nvSpPr>
        <p:spPr/>
        <p:txBody>
          <a:bodyPr/>
          <a:lstStyle/>
          <a:p>
            <a:fld id="{F3740C8F-285E-BF48-9EE6-4B8E5CA14DDA}" type="slidenum">
              <a:rPr lang="en-GB"/>
              <a:pPr/>
              <a:t>‹#›</a:t>
            </a:fld>
            <a:endParaRPr lang="en-GB"/>
          </a:p>
        </p:txBody>
      </p:sp>
      <p:sp>
        <p:nvSpPr>
          <p:cNvPr id="6" name="Graphic 7">
            <a:extLst>
              <a:ext uri="{FF2B5EF4-FFF2-40B4-BE49-F238E27FC236}">
                <a16:creationId xmlns:a16="http://schemas.microsoft.com/office/drawing/2014/main" id="{7E32FF11-4504-A271-61CE-21AF5D1577EF}"/>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2E7B0874-E1FD-002B-076D-C7F24F79D507}"/>
              </a:ext>
            </a:extLst>
          </p:cNvPr>
          <p:cNvSpPr>
            <a:spLocks noGrp="1"/>
          </p:cNvSpPr>
          <p:nvPr>
            <p:ph type="body" sz="quarter" idx="13"/>
          </p:nvPr>
        </p:nvSpPr>
        <p:spPr>
          <a:xfrm>
            <a:off x="763200" y="1418400"/>
            <a:ext cx="10666800" cy="540000"/>
          </a:xfrm>
        </p:spPr>
        <p:txBody>
          <a:bodyPr/>
          <a:lstStyle>
            <a:lvl1pPr>
              <a:defRPr>
                <a:solidFill>
                  <a:schemeClr val="bg1"/>
                </a:solidFill>
              </a:defRPr>
            </a:lvl1pPr>
          </a:lstStyle>
          <a:p>
            <a:pPr lvl="0"/>
            <a:r>
              <a:rPr lang="en-GB"/>
              <a:t>Click to edit Master text styles</a:t>
            </a:r>
          </a:p>
        </p:txBody>
      </p:sp>
      <p:sp>
        <p:nvSpPr>
          <p:cNvPr id="8" name="Text Placeholder 14">
            <a:extLst>
              <a:ext uri="{FF2B5EF4-FFF2-40B4-BE49-F238E27FC236}">
                <a16:creationId xmlns:a16="http://schemas.microsoft.com/office/drawing/2014/main" id="{CEBEC876-EB13-C947-A96A-57C228CF36A7}"/>
              </a:ext>
            </a:extLst>
          </p:cNvPr>
          <p:cNvSpPr>
            <a:spLocks noGrp="1"/>
          </p:cNvSpPr>
          <p:nvPr>
            <p:ph type="body" sz="quarter" idx="18"/>
          </p:nvPr>
        </p:nvSpPr>
        <p:spPr>
          <a:xfrm>
            <a:off x="8119250" y="2286000"/>
            <a:ext cx="3301200" cy="243656"/>
          </a:xfrm>
        </p:spPr>
        <p:txBody>
          <a:bodyPr/>
          <a:lstStyle>
            <a:lvl1pPr marL="0" indent="0" algn="ctr">
              <a:lnSpc>
                <a:spcPts val="1920"/>
              </a:lnSpc>
              <a:spcBef>
                <a:spcPts val="850"/>
              </a:spcBef>
              <a:spcAft>
                <a:spcPts val="850"/>
              </a:spcAft>
              <a:buFontTx/>
              <a:buNone/>
              <a:defRPr sz="1600" b="0">
                <a:solidFill>
                  <a:schemeClr val="accent1"/>
                </a:solidFill>
                <a:latin typeface="+mn-lt"/>
              </a:defRPr>
            </a:lvl1pPr>
            <a:lvl2pPr marL="284400" indent="0">
              <a:lnSpc>
                <a:spcPts val="1440"/>
              </a:lnSpc>
              <a:spcAft>
                <a:spcPts val="850"/>
              </a:spcAft>
              <a:buFontTx/>
              <a:buNone/>
              <a:defRPr sz="1200">
                <a:solidFill>
                  <a:schemeClr val="tx1"/>
                </a:solidFill>
                <a:latin typeface="+mn-lt"/>
              </a:defRPr>
            </a:lvl2pPr>
            <a:lvl3pPr marL="284400" indent="-284400">
              <a:lnSpc>
                <a:spcPts val="1440"/>
              </a:lnSpc>
              <a:spcBef>
                <a:spcPts val="850"/>
              </a:spcBef>
              <a:spcAft>
                <a:spcPts val="850"/>
              </a:spcAft>
              <a:buFontTx/>
              <a:buBlip>
                <a:blip>
                  <a:extLst>
                    <a:ext uri="{96DAC541-7B7A-43D3-8B79-37D633B846F1}">
                      <asvg:svgBlip xmlns:asvg="http://schemas.microsoft.com/office/drawing/2016/SVG/main" r:embed="rId3"/>
                    </a:ext>
                  </a:extLst>
                </a:blip>
              </a:buBlip>
              <a:defRPr sz="1600" b="1"/>
            </a:lvl3pPr>
            <a:lvl4pPr marL="284400" indent="-284400">
              <a:lnSpc>
                <a:spcPts val="1440"/>
              </a:lnSpc>
              <a:spcBef>
                <a:spcPts val="850"/>
              </a:spcBef>
              <a:spcAft>
                <a:spcPts val="850"/>
              </a:spcAft>
              <a:buFontTx/>
              <a:buBlip>
                <a:blip>
                  <a:extLst>
                    <a:ext uri="{96DAC541-7B7A-43D3-8B79-37D633B846F1}">
                      <asvg:svgBlip xmlns:asvg="http://schemas.microsoft.com/office/drawing/2016/SVG/main" r:embed="rId4"/>
                    </a:ext>
                  </a:extLst>
                </a:blip>
              </a:buBlip>
              <a:defRPr sz="1600" b="1">
                <a:solidFill>
                  <a:schemeClr val="accent3"/>
                </a:solidFill>
              </a:defRPr>
            </a:lvl4pPr>
            <a:lvl5pPr marL="284400" indent="-284400">
              <a:lnSpc>
                <a:spcPts val="1440"/>
              </a:lnSpc>
              <a:spcBef>
                <a:spcPts val="850"/>
              </a:spcBef>
              <a:spcAft>
                <a:spcPts val="850"/>
              </a:spcAft>
              <a:buFontTx/>
              <a:buBlip>
                <a:blip>
                  <a:extLst>
                    <a:ext uri="{96DAC541-7B7A-43D3-8B79-37D633B846F1}">
                      <asvg:svgBlip xmlns:asvg="http://schemas.microsoft.com/office/drawing/2016/SVG/main" r:embed="rId5"/>
                    </a:ext>
                  </a:extLst>
                </a:blip>
              </a:buBlip>
              <a:defRPr sz="1600" b="1">
                <a:solidFill>
                  <a:schemeClr val="accent2"/>
                </a:solidFill>
              </a:defRPr>
            </a:lvl5pPr>
          </a:lstStyle>
          <a:p>
            <a:pPr lvl="0"/>
            <a:r>
              <a:rPr lang="en-GB" dirty="0"/>
              <a:t>Click to edit Master text styles</a:t>
            </a:r>
          </a:p>
        </p:txBody>
      </p:sp>
      <p:sp>
        <p:nvSpPr>
          <p:cNvPr id="9" name="Text Placeholder 14">
            <a:extLst>
              <a:ext uri="{FF2B5EF4-FFF2-40B4-BE49-F238E27FC236}">
                <a16:creationId xmlns:a16="http://schemas.microsoft.com/office/drawing/2014/main" id="{4DF1CF13-3B62-F79E-84AA-049FB6ABD225}"/>
              </a:ext>
            </a:extLst>
          </p:cNvPr>
          <p:cNvSpPr>
            <a:spLocks noGrp="1"/>
          </p:cNvSpPr>
          <p:nvPr>
            <p:ph type="body" sz="quarter" idx="19"/>
          </p:nvPr>
        </p:nvSpPr>
        <p:spPr>
          <a:xfrm>
            <a:off x="771550" y="2286000"/>
            <a:ext cx="3301200" cy="2475934"/>
          </a:xfrm>
        </p:spPr>
        <p:txBody>
          <a:bodyPr/>
          <a:lstStyle>
            <a:lvl1pPr marL="378000" indent="-378000">
              <a:lnSpc>
                <a:spcPts val="1920"/>
              </a:lnSpc>
              <a:spcBef>
                <a:spcPts val="1440"/>
              </a:spcBef>
              <a:spcAft>
                <a:spcPts val="1440"/>
              </a:spcAft>
              <a:buSzPct val="150000"/>
              <a:buFontTx/>
              <a:buBlip>
                <a:blip>
                  <a:extLst>
                    <a:ext uri="{96DAC541-7B7A-43D3-8B79-37D633B846F1}">
                      <asvg:svgBlip xmlns:asvg="http://schemas.microsoft.com/office/drawing/2016/SVG/main" r:embed="rId6"/>
                    </a:ext>
                  </a:extLst>
                </a:blip>
              </a:buBlip>
              <a:defRPr sz="1600" b="0">
                <a:solidFill>
                  <a:schemeClr val="accent1"/>
                </a:solidFill>
                <a:latin typeface="DM Sans SemiBold" pitchFamily="2" charset="0"/>
              </a:defRPr>
            </a:lvl1pPr>
            <a:lvl2pPr marL="378000" indent="0">
              <a:lnSpc>
                <a:spcPts val="1440"/>
              </a:lnSpc>
              <a:spcAft>
                <a:spcPts val="850"/>
              </a:spcAft>
              <a:buFontTx/>
              <a:buNone/>
              <a:defRPr lang="en-GB" sz="1400" kern="1200" dirty="0">
                <a:solidFill>
                  <a:schemeClr val="bg1"/>
                </a:solidFill>
                <a:latin typeface="+mn-lt"/>
                <a:ea typeface="+mn-ea"/>
                <a:cs typeface="+mn-cs"/>
              </a:defRPr>
            </a:lvl2pPr>
            <a:lvl3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7"/>
                    </a:ext>
                  </a:extLst>
                </a:blip>
              </a:buBlip>
              <a:defRPr sz="1600" b="0">
                <a:solidFill>
                  <a:schemeClr val="bg1"/>
                </a:solidFill>
                <a:latin typeface="DM Sans SemiBold" pitchFamily="2" charset="0"/>
              </a:defRPr>
            </a:lvl3pPr>
            <a:lvl4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4"/>
                    </a:ext>
                  </a:extLst>
                </a:blip>
              </a:buBlip>
              <a:defRPr sz="1600" b="0">
                <a:solidFill>
                  <a:schemeClr val="bg1"/>
                </a:solidFill>
                <a:latin typeface="DM Sans SemiBold" pitchFamily="2" charset="0"/>
              </a:defRPr>
            </a:lvl4pPr>
            <a:lvl5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5"/>
                    </a:ext>
                  </a:extLst>
                </a:blip>
              </a:buBlip>
              <a:defRPr sz="1600" b="0">
                <a:solidFill>
                  <a:schemeClr val="bg1"/>
                </a:solidFill>
                <a:latin typeface="DM Sans SemiBold" pitchFamily="2" charset="0"/>
              </a:defRPr>
            </a:lvl5pPr>
          </a:lstStyle>
          <a:p>
            <a:pPr lvl="0"/>
            <a:r>
              <a:rPr lang="en-GB" dirty="0"/>
              <a:t>Click to edit Master text styles</a:t>
            </a:r>
          </a:p>
          <a:p>
            <a:pPr marL="378000" lvl="1" indent="0" algn="l" defTabSz="914400" rtl="0" eaLnBrk="1" latinLnBrk="0" hangingPunct="1">
              <a:lnSpc>
                <a:spcPts val="1900"/>
              </a:lnSpc>
              <a:spcBef>
                <a:spcPts val="0"/>
              </a:spcBef>
              <a:spcAft>
                <a:spcPts val="850"/>
              </a:spcAft>
              <a:buFontTx/>
              <a:buNone/>
            </a:pPr>
            <a:r>
              <a:rPr lang="en-GB" dirty="0"/>
              <a:t>Second level</a:t>
            </a:r>
          </a:p>
          <a:p>
            <a:pPr lvl="2"/>
            <a:r>
              <a:rPr lang="en-GB" dirty="0"/>
              <a:t>Third level</a:t>
            </a:r>
          </a:p>
          <a:p>
            <a:pPr lvl="3"/>
            <a:r>
              <a:rPr lang="en-GB" dirty="0"/>
              <a:t>Fourth level</a:t>
            </a:r>
          </a:p>
          <a:p>
            <a:pPr lvl="4"/>
            <a:r>
              <a:rPr lang="en-GB" dirty="0"/>
              <a:t>Fifth level</a:t>
            </a:r>
          </a:p>
        </p:txBody>
      </p:sp>
      <p:sp>
        <p:nvSpPr>
          <p:cNvPr id="11" name="Text Placeholder 14">
            <a:extLst>
              <a:ext uri="{FF2B5EF4-FFF2-40B4-BE49-F238E27FC236}">
                <a16:creationId xmlns:a16="http://schemas.microsoft.com/office/drawing/2014/main" id="{12145BF7-A0DE-9A72-1A42-0CC5A55B3737}"/>
              </a:ext>
            </a:extLst>
          </p:cNvPr>
          <p:cNvSpPr>
            <a:spLocks noGrp="1"/>
          </p:cNvSpPr>
          <p:nvPr>
            <p:ph type="body" sz="quarter" idx="20"/>
          </p:nvPr>
        </p:nvSpPr>
        <p:spPr>
          <a:xfrm>
            <a:off x="4448401" y="2286000"/>
            <a:ext cx="3301200" cy="2475934"/>
          </a:xfrm>
        </p:spPr>
        <p:txBody>
          <a:bodyPr/>
          <a:lstStyle>
            <a:lvl1pPr marL="378000" indent="-378000">
              <a:lnSpc>
                <a:spcPts val="1920"/>
              </a:lnSpc>
              <a:spcBef>
                <a:spcPts val="1440"/>
              </a:spcBef>
              <a:spcAft>
                <a:spcPts val="1440"/>
              </a:spcAft>
              <a:buSzPct val="150000"/>
              <a:buFontTx/>
              <a:buBlip>
                <a:blip>
                  <a:extLst>
                    <a:ext uri="{96DAC541-7B7A-43D3-8B79-37D633B846F1}">
                      <asvg:svgBlip xmlns:asvg="http://schemas.microsoft.com/office/drawing/2016/SVG/main" r:embed="rId6"/>
                    </a:ext>
                  </a:extLst>
                </a:blip>
              </a:buBlip>
              <a:defRPr lang="en-GB" sz="1600" b="0" kern="1200" dirty="0">
                <a:solidFill>
                  <a:schemeClr val="accent1"/>
                </a:solidFill>
                <a:latin typeface="DM Sans SemiBold" pitchFamily="2" charset="0"/>
                <a:ea typeface="+mn-ea"/>
                <a:cs typeface="+mn-cs"/>
              </a:defRPr>
            </a:lvl1pPr>
            <a:lvl2pPr marL="378000" indent="0">
              <a:lnSpc>
                <a:spcPts val="1440"/>
              </a:lnSpc>
              <a:spcAft>
                <a:spcPts val="850"/>
              </a:spcAft>
              <a:buFontTx/>
              <a:buNone/>
              <a:defRPr lang="en-GB" sz="1400" kern="1200" dirty="0">
                <a:solidFill>
                  <a:schemeClr val="bg1"/>
                </a:solidFill>
                <a:latin typeface="+mn-lt"/>
                <a:ea typeface="+mn-ea"/>
                <a:cs typeface="+mn-cs"/>
              </a:defRPr>
            </a:lvl2pPr>
            <a:lvl3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7"/>
                    </a:ext>
                  </a:extLst>
                </a:blip>
              </a:buBlip>
              <a:defRPr sz="1600" b="1">
                <a:solidFill>
                  <a:schemeClr val="bg1"/>
                </a:solidFill>
                <a:latin typeface="DM Sans SemiBold" pitchFamily="2" charset="0"/>
              </a:defRPr>
            </a:lvl3pPr>
            <a:lvl4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4"/>
                    </a:ext>
                  </a:extLst>
                </a:blip>
              </a:buBlip>
              <a:defRPr sz="1600" b="1">
                <a:solidFill>
                  <a:schemeClr val="bg1"/>
                </a:solidFill>
                <a:latin typeface="DM Sans SemiBold" pitchFamily="2" charset="0"/>
              </a:defRPr>
            </a:lvl4pPr>
            <a:lvl5pPr marL="378000" indent="-378000">
              <a:lnSpc>
                <a:spcPts val="1440"/>
              </a:lnSpc>
              <a:spcBef>
                <a:spcPts val="1440"/>
              </a:spcBef>
              <a:spcAft>
                <a:spcPts val="1440"/>
              </a:spcAft>
              <a:buClr>
                <a:schemeClr val="tx1"/>
              </a:buClr>
              <a:buSzPct val="150000"/>
              <a:buFontTx/>
              <a:buBlip>
                <a:blip>
                  <a:extLst>
                    <a:ext uri="{96DAC541-7B7A-43D3-8B79-37D633B846F1}">
                      <asvg:svgBlip xmlns:asvg="http://schemas.microsoft.com/office/drawing/2016/SVG/main" r:embed="rId5"/>
                    </a:ext>
                  </a:extLst>
                </a:blip>
              </a:buBlip>
              <a:defRPr sz="1600" b="1">
                <a:solidFill>
                  <a:schemeClr val="bg1"/>
                </a:solidFill>
                <a:latin typeface="DM Sans SemiBold" pitchFamily="2" charset="0"/>
              </a:defRPr>
            </a:lvl5pPr>
          </a:lstStyle>
          <a:p>
            <a:pPr marL="378000" lvl="0" indent="-378000" algn="l" defTabSz="914400" rtl="0" eaLnBrk="1" latinLnBrk="0" hangingPunct="1">
              <a:lnSpc>
                <a:spcPts val="1920"/>
              </a:lnSpc>
              <a:spcBef>
                <a:spcPts val="1440"/>
              </a:spcBef>
              <a:spcAft>
                <a:spcPts val="1440"/>
              </a:spcAft>
              <a:buSzPct val="150000"/>
              <a:buFontTx/>
              <a:buBlip>
                <a:blip>
                  <a:extLst>
                    <a:ext uri="{96DAC541-7B7A-43D3-8B79-37D633B846F1}">
                      <asvg:svgBlip xmlns:asvg="http://schemas.microsoft.com/office/drawing/2016/SVG/main" r:embed="rId6"/>
                    </a:ext>
                  </a:extLst>
                </a:blip>
              </a:buBlip>
            </a:pPr>
            <a:r>
              <a:rPr lang="en-GB" dirty="0"/>
              <a:t>Click to edit Master text styles</a:t>
            </a:r>
          </a:p>
          <a:p>
            <a:pPr marL="378000" lvl="1" indent="0" algn="l" defTabSz="914400" rtl="0" eaLnBrk="1" latinLnBrk="0" hangingPunct="1">
              <a:lnSpc>
                <a:spcPts val="1900"/>
              </a:lnSpc>
              <a:spcBef>
                <a:spcPts val="0"/>
              </a:spcBef>
              <a:spcAft>
                <a:spcPts val="850"/>
              </a:spcAft>
              <a:buFontTx/>
              <a:buNone/>
            </a:pPr>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284992027"/>
      </p:ext>
    </p:extLst>
  </p:cSld>
  <p:clrMapOvr>
    <a:masterClrMapping/>
  </p:clrMapOvr>
  <p:extLst>
    <p:ext uri="{DCECCB84-F9BA-43D5-87BE-67443E8EF086}">
      <p15:sldGuideLst xmlns:p15="http://schemas.microsoft.com/office/powerpoint/2012/main">
        <p15:guide id="1" orient="horz" pos="3861" userDrawn="1">
          <p15:clr>
            <a:srgbClr val="FBAE40"/>
          </p15:clr>
        </p15:guide>
        <p15:guide id="2" pos="5314" userDrawn="1">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 step agenda w/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4" name="Text Placeholder 14">
            <a:extLst>
              <a:ext uri="{FF2B5EF4-FFF2-40B4-BE49-F238E27FC236}">
                <a16:creationId xmlns:a16="http://schemas.microsoft.com/office/drawing/2014/main" id="{B7D503D4-FA5A-1174-84BE-DBE9CF259605}"/>
              </a:ext>
            </a:extLst>
          </p:cNvPr>
          <p:cNvSpPr>
            <a:spLocks noGrp="1"/>
          </p:cNvSpPr>
          <p:nvPr>
            <p:ph type="body" sz="quarter" idx="32"/>
          </p:nvPr>
        </p:nvSpPr>
        <p:spPr>
          <a:xfrm>
            <a:off x="975843" y="2379600"/>
            <a:ext cx="2251352" cy="2192908"/>
          </a:xfrm>
        </p:spPr>
        <p:txBody>
          <a:bodyPr/>
          <a:lstStyle>
            <a:lvl1pPr marL="0" indent="0" algn="l">
              <a:lnSpc>
                <a:spcPts val="1920"/>
              </a:lnSpc>
              <a:spcBef>
                <a:spcPts val="0"/>
              </a:spcBef>
              <a:spcAft>
                <a:spcPts val="1440"/>
              </a:spcAft>
              <a:buSzPct val="150000"/>
              <a:buFontTx/>
              <a:buNone/>
              <a:defRPr sz="1600" b="1">
                <a:solidFill>
                  <a:schemeClr val="accent1"/>
                </a:solidFill>
                <a:latin typeface="DM Sans SemiBold" pitchFamily="2" charset="0"/>
              </a:defRPr>
            </a:lvl1pPr>
            <a:lvl2pPr marL="0" indent="0" algn="l">
              <a:lnSpc>
                <a:spcPts val="1800"/>
              </a:lnSpc>
              <a:spcAft>
                <a:spcPts val="1440"/>
              </a:spcAft>
              <a:buFontTx/>
              <a:buNone/>
              <a:defRPr sz="1200">
                <a:solidFill>
                  <a:schemeClr val="bg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bg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1200" b="0">
                <a:solidFill>
                  <a:schemeClr val="bg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950" b="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 name="Title 1">
            <a:extLst>
              <a:ext uri="{FF2B5EF4-FFF2-40B4-BE49-F238E27FC236}">
                <a16:creationId xmlns:a16="http://schemas.microsoft.com/office/drawing/2014/main" id="{0F85E4A3-9774-4B3F-85D3-C3475C31E84B}"/>
              </a:ext>
            </a:extLst>
          </p:cNvPr>
          <p:cNvSpPr>
            <a:spLocks noGrp="1"/>
          </p:cNvSpPr>
          <p:nvPr>
            <p:ph type="title"/>
          </p:nvPr>
        </p:nvSpPr>
        <p:spPr>
          <a:xfrm>
            <a:off x="763201" y="763200"/>
            <a:ext cx="10665599" cy="540000"/>
          </a:xfrm>
        </p:spPr>
        <p:txBody>
          <a:bodyPr/>
          <a:lstStyle/>
          <a:p>
            <a:r>
              <a:rPr lang="en-GB"/>
              <a:t>Click to edit Master title style</a:t>
            </a:r>
          </a:p>
        </p:txBody>
      </p:sp>
      <p:sp>
        <p:nvSpPr>
          <p:cNvPr id="3" name="Date Placeholder 2">
            <a:extLst>
              <a:ext uri="{FF2B5EF4-FFF2-40B4-BE49-F238E27FC236}">
                <a16:creationId xmlns:a16="http://schemas.microsoft.com/office/drawing/2014/main" id="{7B4991A1-4905-8138-6DF9-D12409BC7544}"/>
              </a:ext>
            </a:extLst>
          </p:cNvPr>
          <p:cNvSpPr>
            <a:spLocks noGrp="1"/>
          </p:cNvSpPr>
          <p:nvPr>
            <p:ph type="dt" sz="half" idx="10"/>
          </p:nvPr>
        </p:nvSpPr>
        <p:spPr/>
        <p:txBody>
          <a:bodyPr/>
          <a:lstStyle/>
          <a:p>
            <a:pPr algn="r"/>
            <a:fld id="{FF272804-AD37-E84B-A2F8-D9E0EC68FE42}" type="datetime1">
              <a:t>9/14/2026</a:t>
            </a:fld>
            <a:endParaRPr lang="en-GB"/>
          </a:p>
        </p:txBody>
      </p:sp>
      <p:sp>
        <p:nvSpPr>
          <p:cNvPr id="4" name="Footer Placeholder 3">
            <a:extLst>
              <a:ext uri="{FF2B5EF4-FFF2-40B4-BE49-F238E27FC236}">
                <a16:creationId xmlns:a16="http://schemas.microsoft.com/office/drawing/2014/main" id="{EDB27363-A939-F9EA-2AF5-F9A67C566158}"/>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5" name="Slide Number Placeholder 4">
            <a:extLst>
              <a:ext uri="{FF2B5EF4-FFF2-40B4-BE49-F238E27FC236}">
                <a16:creationId xmlns:a16="http://schemas.microsoft.com/office/drawing/2014/main" id="{045D8C88-B181-6F69-020B-FA39DF4DECC4}"/>
              </a:ext>
            </a:extLst>
          </p:cNvPr>
          <p:cNvSpPr>
            <a:spLocks noGrp="1"/>
          </p:cNvSpPr>
          <p:nvPr>
            <p:ph type="sldNum" sz="quarter" idx="12"/>
          </p:nvPr>
        </p:nvSpPr>
        <p:spPr/>
        <p:txBody>
          <a:bodyPr/>
          <a:lstStyle/>
          <a:p>
            <a:fld id="{F3740C8F-285E-BF48-9EE6-4B8E5CA14DDA}" type="slidenum">
              <a:rPr lang="en-GB"/>
              <a:pPr/>
              <a:t>‹#›</a:t>
            </a:fld>
            <a:endParaRPr lang="en-GB"/>
          </a:p>
        </p:txBody>
      </p:sp>
      <p:sp>
        <p:nvSpPr>
          <p:cNvPr id="6" name="Graphic 7">
            <a:extLst>
              <a:ext uri="{FF2B5EF4-FFF2-40B4-BE49-F238E27FC236}">
                <a16:creationId xmlns:a16="http://schemas.microsoft.com/office/drawing/2014/main" id="{7E32FF11-4504-A271-61CE-21AF5D1577EF}"/>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2E7B0874-E1FD-002B-076D-C7F24F79D507}"/>
              </a:ext>
            </a:extLst>
          </p:cNvPr>
          <p:cNvSpPr>
            <a:spLocks noGrp="1"/>
          </p:cNvSpPr>
          <p:nvPr>
            <p:ph type="body" sz="quarter" idx="13"/>
          </p:nvPr>
        </p:nvSpPr>
        <p:spPr>
          <a:xfrm>
            <a:off x="763200" y="1418400"/>
            <a:ext cx="10666800" cy="540000"/>
          </a:xfrm>
        </p:spPr>
        <p:txBody>
          <a:bodyPr/>
          <a:lstStyle>
            <a:lvl1pPr>
              <a:defRPr>
                <a:solidFill>
                  <a:schemeClr val="bg1"/>
                </a:solidFill>
              </a:defRPr>
            </a:lvl1pPr>
          </a:lstStyle>
          <a:p>
            <a:pPr lvl="0"/>
            <a:r>
              <a:rPr lang="en-GB"/>
              <a:t>Click to edit Master text styles</a:t>
            </a:r>
          </a:p>
        </p:txBody>
      </p:sp>
      <p:sp>
        <p:nvSpPr>
          <p:cNvPr id="7" name="Graphic 11">
            <a:extLst>
              <a:ext uri="{FF2B5EF4-FFF2-40B4-BE49-F238E27FC236}">
                <a16:creationId xmlns:a16="http://schemas.microsoft.com/office/drawing/2014/main" id="{8E0BFBEA-BEED-7E4E-6836-EFA22F6DCED0}"/>
              </a:ext>
            </a:extLst>
          </p:cNvPr>
          <p:cNvSpPr>
            <a:spLocks noChangeAspect="1"/>
          </p:cNvSpPr>
          <p:nvPr userDrawn="1"/>
        </p:nvSpPr>
        <p:spPr>
          <a:xfrm>
            <a:off x="7632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1"/>
          </a:solidFill>
          <a:ln w="8096" cap="flat">
            <a:noFill/>
            <a:prstDash val="solid"/>
            <a:miter/>
          </a:ln>
        </p:spPr>
        <p:txBody>
          <a:bodyPr/>
          <a:lstStyle/>
          <a:p>
            <a:endParaRPr lang="en-GB">
              <a:solidFill>
                <a:schemeClr val="accent5"/>
              </a:solidFill>
            </a:endParaRPr>
          </a:p>
        </p:txBody>
      </p:sp>
      <p:sp>
        <p:nvSpPr>
          <p:cNvPr id="15" name="Graphic 11">
            <a:extLst>
              <a:ext uri="{FF2B5EF4-FFF2-40B4-BE49-F238E27FC236}">
                <a16:creationId xmlns:a16="http://schemas.microsoft.com/office/drawing/2014/main" id="{A29D2299-AC57-A5D7-402B-D2422C765288}"/>
              </a:ext>
            </a:extLst>
          </p:cNvPr>
          <p:cNvSpPr>
            <a:spLocks noChangeAspect="1"/>
          </p:cNvSpPr>
          <p:nvPr userDrawn="1"/>
        </p:nvSpPr>
        <p:spPr>
          <a:xfrm>
            <a:off x="6999722"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1"/>
          </a:solidFill>
          <a:ln w="8096" cap="flat">
            <a:noFill/>
            <a:prstDash val="solid"/>
            <a:miter/>
          </a:ln>
        </p:spPr>
        <p:txBody>
          <a:bodyPr/>
          <a:lstStyle/>
          <a:p>
            <a:endParaRPr lang="en-GB">
              <a:solidFill>
                <a:schemeClr val="accent5"/>
              </a:solidFill>
            </a:endParaRPr>
          </a:p>
        </p:txBody>
      </p:sp>
      <p:sp>
        <p:nvSpPr>
          <p:cNvPr id="21" name="Graphic 11">
            <a:extLst>
              <a:ext uri="{FF2B5EF4-FFF2-40B4-BE49-F238E27FC236}">
                <a16:creationId xmlns:a16="http://schemas.microsoft.com/office/drawing/2014/main" id="{8DA00907-9D40-B8DF-94C8-D1445A5F44C4}"/>
              </a:ext>
            </a:extLst>
          </p:cNvPr>
          <p:cNvSpPr>
            <a:spLocks noChangeAspect="1"/>
          </p:cNvSpPr>
          <p:nvPr userDrawn="1"/>
        </p:nvSpPr>
        <p:spPr>
          <a:xfrm>
            <a:off x="3881461"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1"/>
          </a:solidFill>
          <a:ln w="8096" cap="flat">
            <a:noFill/>
            <a:prstDash val="solid"/>
            <a:miter/>
          </a:ln>
        </p:spPr>
        <p:txBody>
          <a:bodyPr/>
          <a:lstStyle/>
          <a:p>
            <a:endParaRPr lang="en-GB">
              <a:solidFill>
                <a:schemeClr val="accent5"/>
              </a:solidFill>
            </a:endParaRPr>
          </a:p>
        </p:txBody>
      </p:sp>
      <p:sp>
        <p:nvSpPr>
          <p:cNvPr id="25" name="Text Placeholder 14">
            <a:extLst>
              <a:ext uri="{FF2B5EF4-FFF2-40B4-BE49-F238E27FC236}">
                <a16:creationId xmlns:a16="http://schemas.microsoft.com/office/drawing/2014/main" id="{F8C2F7BB-E1BA-5895-BF0C-A8589DCAD309}"/>
              </a:ext>
            </a:extLst>
          </p:cNvPr>
          <p:cNvSpPr>
            <a:spLocks noGrp="1"/>
          </p:cNvSpPr>
          <p:nvPr>
            <p:ph type="body" sz="quarter" idx="33"/>
          </p:nvPr>
        </p:nvSpPr>
        <p:spPr>
          <a:xfrm>
            <a:off x="4093859" y="2379600"/>
            <a:ext cx="2251352" cy="2192908"/>
          </a:xfrm>
        </p:spPr>
        <p:txBody>
          <a:bodyPr/>
          <a:lstStyle>
            <a:lvl1pPr marL="0" indent="0" algn="l">
              <a:lnSpc>
                <a:spcPts val="1920"/>
              </a:lnSpc>
              <a:spcBef>
                <a:spcPts val="0"/>
              </a:spcBef>
              <a:spcAft>
                <a:spcPts val="1440"/>
              </a:spcAft>
              <a:buSzPct val="150000"/>
              <a:buFontTx/>
              <a:buNone/>
              <a:defRPr sz="1600" b="1">
                <a:solidFill>
                  <a:schemeClr val="accent1"/>
                </a:solidFill>
                <a:latin typeface="DM Sans SemiBold" pitchFamily="2" charset="0"/>
              </a:defRPr>
            </a:lvl1pPr>
            <a:lvl2pPr marL="0" indent="0" algn="l">
              <a:lnSpc>
                <a:spcPts val="1800"/>
              </a:lnSpc>
              <a:spcAft>
                <a:spcPts val="1440"/>
              </a:spcAft>
              <a:buFontTx/>
              <a:buNone/>
              <a:defRPr sz="1200">
                <a:solidFill>
                  <a:schemeClr val="bg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bg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1200" b="0">
                <a:solidFill>
                  <a:schemeClr val="bg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950" b="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26" name="Text Placeholder 14">
            <a:extLst>
              <a:ext uri="{FF2B5EF4-FFF2-40B4-BE49-F238E27FC236}">
                <a16:creationId xmlns:a16="http://schemas.microsoft.com/office/drawing/2014/main" id="{F3FA86DB-00A3-0FB1-E662-15B90A53ACE3}"/>
              </a:ext>
            </a:extLst>
          </p:cNvPr>
          <p:cNvSpPr>
            <a:spLocks noGrp="1"/>
          </p:cNvSpPr>
          <p:nvPr>
            <p:ph type="body" sz="quarter" idx="34"/>
          </p:nvPr>
        </p:nvSpPr>
        <p:spPr>
          <a:xfrm>
            <a:off x="7211875" y="2379600"/>
            <a:ext cx="2251352" cy="2192908"/>
          </a:xfrm>
        </p:spPr>
        <p:txBody>
          <a:bodyPr/>
          <a:lstStyle>
            <a:lvl1pPr marL="0" indent="0" algn="l">
              <a:lnSpc>
                <a:spcPts val="1920"/>
              </a:lnSpc>
              <a:spcBef>
                <a:spcPts val="0"/>
              </a:spcBef>
              <a:spcAft>
                <a:spcPts val="1440"/>
              </a:spcAft>
              <a:buSzPct val="150000"/>
              <a:buFontTx/>
              <a:buNone/>
              <a:defRPr sz="1600" b="1">
                <a:solidFill>
                  <a:schemeClr val="accent1"/>
                </a:solidFill>
                <a:latin typeface="DM Sans SemiBold" pitchFamily="2" charset="0"/>
              </a:defRPr>
            </a:lvl1pPr>
            <a:lvl2pPr marL="0" indent="0" algn="l">
              <a:lnSpc>
                <a:spcPts val="1800"/>
              </a:lnSpc>
              <a:spcAft>
                <a:spcPts val="1440"/>
              </a:spcAft>
              <a:buFontTx/>
              <a:buNone/>
              <a:defRPr sz="1200">
                <a:solidFill>
                  <a:schemeClr val="bg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bg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1200" b="0">
                <a:solidFill>
                  <a:schemeClr val="bg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950" b="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229966725"/>
      </p:ext>
    </p:extLst>
  </p:cSld>
  <p:clrMapOvr>
    <a:masterClrMapping/>
  </p:clrMapOvr>
  <p:extLst>
    <p:ext uri="{DCECCB84-F9BA-43D5-87BE-67443E8EF086}">
      <p15:sldGuideLst xmlns:p15="http://schemas.microsoft.com/office/powerpoint/2012/main">
        <p15:guide id="1" orient="horz" pos="3861" userDrawn="1">
          <p15:clr>
            <a:srgbClr val="FBAE40"/>
          </p15:clr>
        </p15:guide>
        <p15:guide id="2" pos="5314" userDrawn="1">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 step agenda w/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5E4A3-9774-4B3F-85D3-C3475C31E84B}"/>
              </a:ext>
            </a:extLst>
          </p:cNvPr>
          <p:cNvSpPr>
            <a:spLocks noGrp="1"/>
          </p:cNvSpPr>
          <p:nvPr>
            <p:ph type="title"/>
          </p:nvPr>
        </p:nvSpPr>
        <p:spPr>
          <a:xfrm>
            <a:off x="763201" y="763200"/>
            <a:ext cx="10665599" cy="540000"/>
          </a:xfrm>
        </p:spPr>
        <p:txBody>
          <a:bodyPr/>
          <a:lstStyle/>
          <a:p>
            <a:r>
              <a:rPr lang="en-GB"/>
              <a:t>Click to edit Master title style</a:t>
            </a:r>
          </a:p>
        </p:txBody>
      </p:sp>
      <p:sp>
        <p:nvSpPr>
          <p:cNvPr id="3" name="Date Placeholder 2">
            <a:extLst>
              <a:ext uri="{FF2B5EF4-FFF2-40B4-BE49-F238E27FC236}">
                <a16:creationId xmlns:a16="http://schemas.microsoft.com/office/drawing/2014/main" id="{7B4991A1-4905-8138-6DF9-D12409BC7544}"/>
              </a:ext>
            </a:extLst>
          </p:cNvPr>
          <p:cNvSpPr>
            <a:spLocks noGrp="1"/>
          </p:cNvSpPr>
          <p:nvPr>
            <p:ph type="dt" sz="half" idx="10"/>
          </p:nvPr>
        </p:nvSpPr>
        <p:spPr/>
        <p:txBody>
          <a:bodyPr/>
          <a:lstStyle/>
          <a:p>
            <a:pPr algn="r"/>
            <a:fld id="{FF272804-AD37-E84B-A2F8-D9E0EC68FE42}" type="datetime1">
              <a:t>9/14/2026</a:t>
            </a:fld>
            <a:endParaRPr lang="en-GB"/>
          </a:p>
        </p:txBody>
      </p:sp>
      <p:sp>
        <p:nvSpPr>
          <p:cNvPr id="4" name="Footer Placeholder 3">
            <a:extLst>
              <a:ext uri="{FF2B5EF4-FFF2-40B4-BE49-F238E27FC236}">
                <a16:creationId xmlns:a16="http://schemas.microsoft.com/office/drawing/2014/main" id="{EDB27363-A939-F9EA-2AF5-F9A67C566158}"/>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5" name="Slide Number Placeholder 4">
            <a:extLst>
              <a:ext uri="{FF2B5EF4-FFF2-40B4-BE49-F238E27FC236}">
                <a16:creationId xmlns:a16="http://schemas.microsoft.com/office/drawing/2014/main" id="{045D8C88-B181-6F69-020B-FA39DF4DECC4}"/>
              </a:ext>
            </a:extLst>
          </p:cNvPr>
          <p:cNvSpPr>
            <a:spLocks noGrp="1"/>
          </p:cNvSpPr>
          <p:nvPr>
            <p:ph type="sldNum" sz="quarter" idx="12"/>
          </p:nvPr>
        </p:nvSpPr>
        <p:spPr/>
        <p:txBody>
          <a:bodyPr/>
          <a:lstStyle/>
          <a:p>
            <a:fld id="{F3740C8F-285E-BF48-9EE6-4B8E5CA14DDA}" type="slidenum">
              <a:rPr lang="en-GB"/>
              <a:pPr/>
              <a:t>‹#›</a:t>
            </a:fld>
            <a:endParaRPr lang="en-GB"/>
          </a:p>
        </p:txBody>
      </p:sp>
      <p:sp>
        <p:nvSpPr>
          <p:cNvPr id="6" name="Graphic 7">
            <a:extLst>
              <a:ext uri="{FF2B5EF4-FFF2-40B4-BE49-F238E27FC236}">
                <a16:creationId xmlns:a16="http://schemas.microsoft.com/office/drawing/2014/main" id="{7E32FF11-4504-A271-61CE-21AF5D1577EF}"/>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2E7B0874-E1FD-002B-076D-C7F24F79D507}"/>
              </a:ext>
            </a:extLst>
          </p:cNvPr>
          <p:cNvSpPr>
            <a:spLocks noGrp="1"/>
          </p:cNvSpPr>
          <p:nvPr>
            <p:ph type="body" sz="quarter" idx="13"/>
          </p:nvPr>
        </p:nvSpPr>
        <p:spPr>
          <a:xfrm>
            <a:off x="763200" y="1418400"/>
            <a:ext cx="10666800" cy="540000"/>
          </a:xfrm>
        </p:spPr>
        <p:txBody>
          <a:bodyPr/>
          <a:lstStyle>
            <a:lvl1pPr>
              <a:defRPr>
                <a:solidFill>
                  <a:schemeClr val="bg1"/>
                </a:solidFill>
              </a:defRPr>
            </a:lvl1pPr>
          </a:lstStyle>
          <a:p>
            <a:pPr lvl="0"/>
            <a:r>
              <a:rPr lang="en-GB"/>
              <a:t>Click to edit Master text styles</a:t>
            </a:r>
          </a:p>
        </p:txBody>
      </p:sp>
      <p:sp>
        <p:nvSpPr>
          <p:cNvPr id="14" name="Graphic 11">
            <a:extLst>
              <a:ext uri="{FF2B5EF4-FFF2-40B4-BE49-F238E27FC236}">
                <a16:creationId xmlns:a16="http://schemas.microsoft.com/office/drawing/2014/main" id="{2C3E3D17-789D-725D-F13A-B64B61B3141C}"/>
              </a:ext>
            </a:extLst>
          </p:cNvPr>
          <p:cNvSpPr>
            <a:spLocks noChangeAspect="1"/>
          </p:cNvSpPr>
          <p:nvPr/>
        </p:nvSpPr>
        <p:spPr>
          <a:xfrm>
            <a:off x="7632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1"/>
          </a:solidFill>
          <a:ln w="8096" cap="flat">
            <a:noFill/>
            <a:prstDash val="solid"/>
            <a:miter/>
          </a:ln>
        </p:spPr>
        <p:txBody>
          <a:bodyPr/>
          <a:lstStyle/>
          <a:p>
            <a:endParaRPr lang="en-GB"/>
          </a:p>
        </p:txBody>
      </p:sp>
      <p:sp>
        <p:nvSpPr>
          <p:cNvPr id="16" name="Graphic 11">
            <a:extLst>
              <a:ext uri="{FF2B5EF4-FFF2-40B4-BE49-F238E27FC236}">
                <a16:creationId xmlns:a16="http://schemas.microsoft.com/office/drawing/2014/main" id="{376028B3-C1D0-FD3D-3CE9-1E7835F4D032}"/>
              </a:ext>
            </a:extLst>
          </p:cNvPr>
          <p:cNvSpPr>
            <a:spLocks noChangeAspect="1"/>
          </p:cNvSpPr>
          <p:nvPr userDrawn="1"/>
        </p:nvSpPr>
        <p:spPr>
          <a:xfrm>
            <a:off x="29715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1"/>
          </a:solidFill>
          <a:ln w="8096" cap="flat">
            <a:noFill/>
            <a:prstDash val="solid"/>
            <a:miter/>
          </a:ln>
        </p:spPr>
        <p:txBody>
          <a:bodyPr/>
          <a:lstStyle/>
          <a:p>
            <a:endParaRPr lang="en-GB"/>
          </a:p>
        </p:txBody>
      </p:sp>
      <p:sp>
        <p:nvSpPr>
          <p:cNvPr id="17" name="Text Placeholder 14">
            <a:extLst>
              <a:ext uri="{FF2B5EF4-FFF2-40B4-BE49-F238E27FC236}">
                <a16:creationId xmlns:a16="http://schemas.microsoft.com/office/drawing/2014/main" id="{6F1F57FA-F957-46E3-2F1D-467E51541A6A}"/>
              </a:ext>
            </a:extLst>
          </p:cNvPr>
          <p:cNvSpPr>
            <a:spLocks noGrp="1"/>
          </p:cNvSpPr>
          <p:nvPr>
            <p:ph type="body" sz="quarter" idx="21"/>
          </p:nvPr>
        </p:nvSpPr>
        <p:spPr>
          <a:xfrm>
            <a:off x="5392200" y="2379600"/>
            <a:ext cx="1620000" cy="2192908"/>
          </a:xfrm>
        </p:spPr>
        <p:txBody>
          <a:bodyPr/>
          <a:lstStyle>
            <a:lvl1pPr marL="0" indent="0" algn="l">
              <a:lnSpc>
                <a:spcPts val="1920"/>
              </a:lnSpc>
              <a:spcBef>
                <a:spcPts val="0"/>
              </a:spcBef>
              <a:spcAft>
                <a:spcPts val="1440"/>
              </a:spcAft>
              <a:buSzPct val="150000"/>
              <a:buFontTx/>
              <a:buNone/>
              <a:defRPr lang="en-GB" sz="1600" b="1" kern="1200" dirty="0">
                <a:solidFill>
                  <a:schemeClr val="accent1"/>
                </a:solidFill>
                <a:latin typeface="DM Sans SemiBold" pitchFamily="2" charset="0"/>
                <a:ea typeface="+mn-ea"/>
                <a:cs typeface="+mn-cs"/>
              </a:defRPr>
            </a:lvl1pPr>
            <a:lvl2pPr marL="0" indent="0" algn="l">
              <a:lnSpc>
                <a:spcPts val="1800"/>
              </a:lnSpc>
              <a:spcAft>
                <a:spcPts val="1440"/>
              </a:spcAft>
              <a:buFontTx/>
              <a:buNone/>
              <a:defRPr sz="1200">
                <a:solidFill>
                  <a:schemeClr val="bg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bg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1200" b="0">
                <a:solidFill>
                  <a:schemeClr val="bg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950" b="0">
                <a:solidFill>
                  <a:schemeClr val="bg1"/>
                </a:solidFill>
              </a:defRPr>
            </a:lvl5pPr>
          </a:lstStyle>
          <a:p>
            <a:pPr marL="0" lvl="0" indent="0" algn="l" defTabSz="914400" rtl="0" eaLnBrk="1" latinLnBrk="0" hangingPunct="1">
              <a:lnSpc>
                <a:spcPts val="1920"/>
              </a:lnSpc>
              <a:spcBef>
                <a:spcPts val="0"/>
              </a:spcBef>
              <a:spcAft>
                <a:spcPts val="1440"/>
              </a:spcAft>
              <a:buSzPct val="150000"/>
              <a:buFontTx/>
              <a:buNone/>
            </a:pPr>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8" name="Graphic 11">
            <a:extLst>
              <a:ext uri="{FF2B5EF4-FFF2-40B4-BE49-F238E27FC236}">
                <a16:creationId xmlns:a16="http://schemas.microsoft.com/office/drawing/2014/main" id="{BFA48EEB-6F4E-C83E-6875-53E2E69A65F5}"/>
              </a:ext>
            </a:extLst>
          </p:cNvPr>
          <p:cNvSpPr>
            <a:spLocks noChangeAspect="1"/>
          </p:cNvSpPr>
          <p:nvPr userDrawn="1"/>
        </p:nvSpPr>
        <p:spPr>
          <a:xfrm>
            <a:off x="51798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1"/>
          </a:solidFill>
          <a:ln w="8096" cap="flat">
            <a:noFill/>
            <a:prstDash val="solid"/>
            <a:miter/>
          </a:ln>
        </p:spPr>
        <p:txBody>
          <a:bodyPr/>
          <a:lstStyle/>
          <a:p>
            <a:endParaRPr lang="en-GB"/>
          </a:p>
        </p:txBody>
      </p:sp>
      <p:sp>
        <p:nvSpPr>
          <p:cNvPr id="20" name="Graphic 11">
            <a:extLst>
              <a:ext uri="{FF2B5EF4-FFF2-40B4-BE49-F238E27FC236}">
                <a16:creationId xmlns:a16="http://schemas.microsoft.com/office/drawing/2014/main" id="{E1CAC288-03DF-5D21-540A-8898D3E88C49}"/>
              </a:ext>
            </a:extLst>
          </p:cNvPr>
          <p:cNvSpPr>
            <a:spLocks noChangeAspect="1"/>
          </p:cNvSpPr>
          <p:nvPr userDrawn="1"/>
        </p:nvSpPr>
        <p:spPr>
          <a:xfrm>
            <a:off x="73881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1"/>
          </a:solidFill>
          <a:ln w="8096" cap="flat">
            <a:noFill/>
            <a:prstDash val="solid"/>
            <a:miter/>
          </a:ln>
        </p:spPr>
        <p:txBody>
          <a:bodyPr/>
          <a:lstStyle/>
          <a:p>
            <a:endParaRPr lang="en-GB"/>
          </a:p>
        </p:txBody>
      </p:sp>
      <p:sp>
        <p:nvSpPr>
          <p:cNvPr id="8" name="Text Placeholder 14">
            <a:extLst>
              <a:ext uri="{FF2B5EF4-FFF2-40B4-BE49-F238E27FC236}">
                <a16:creationId xmlns:a16="http://schemas.microsoft.com/office/drawing/2014/main" id="{5BA62966-017C-8628-24AB-41A7E3A66FEA}"/>
              </a:ext>
            </a:extLst>
          </p:cNvPr>
          <p:cNvSpPr>
            <a:spLocks noGrp="1"/>
          </p:cNvSpPr>
          <p:nvPr>
            <p:ph type="body" sz="quarter" idx="24"/>
          </p:nvPr>
        </p:nvSpPr>
        <p:spPr>
          <a:xfrm>
            <a:off x="7600379" y="2379600"/>
            <a:ext cx="1620000" cy="2192908"/>
          </a:xfrm>
        </p:spPr>
        <p:txBody>
          <a:bodyPr/>
          <a:lstStyle>
            <a:lvl1pPr marL="0" indent="0" algn="l">
              <a:lnSpc>
                <a:spcPts val="1920"/>
              </a:lnSpc>
              <a:spcBef>
                <a:spcPts val="0"/>
              </a:spcBef>
              <a:spcAft>
                <a:spcPts val="1440"/>
              </a:spcAft>
              <a:buSzPct val="150000"/>
              <a:buFontTx/>
              <a:buNone/>
              <a:defRPr lang="en-GB" sz="1600" b="1" kern="1200" dirty="0">
                <a:solidFill>
                  <a:schemeClr val="accent1"/>
                </a:solidFill>
                <a:latin typeface="DM Sans SemiBold" pitchFamily="2" charset="0"/>
                <a:ea typeface="+mn-ea"/>
                <a:cs typeface="+mn-cs"/>
              </a:defRPr>
            </a:lvl1pPr>
            <a:lvl2pPr marL="0" indent="0" algn="l">
              <a:lnSpc>
                <a:spcPts val="1800"/>
              </a:lnSpc>
              <a:spcAft>
                <a:spcPts val="1440"/>
              </a:spcAft>
              <a:buFontTx/>
              <a:buNone/>
              <a:defRPr sz="1200">
                <a:solidFill>
                  <a:schemeClr val="bg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bg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1200" b="0">
                <a:solidFill>
                  <a:schemeClr val="bg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950" b="0">
                <a:solidFill>
                  <a:schemeClr val="bg1"/>
                </a:solidFill>
              </a:defRPr>
            </a:lvl5pPr>
          </a:lstStyle>
          <a:p>
            <a:pPr marL="0" lvl="0" indent="0" algn="l" defTabSz="914400" rtl="0" eaLnBrk="1" latinLnBrk="0" hangingPunct="1">
              <a:lnSpc>
                <a:spcPts val="1920"/>
              </a:lnSpc>
              <a:spcBef>
                <a:spcPts val="0"/>
              </a:spcBef>
              <a:spcAft>
                <a:spcPts val="1440"/>
              </a:spcAft>
              <a:buSzPct val="150000"/>
              <a:buFontTx/>
              <a:buNone/>
            </a:pPr>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2" name="Text Placeholder 14">
            <a:extLst>
              <a:ext uri="{FF2B5EF4-FFF2-40B4-BE49-F238E27FC236}">
                <a16:creationId xmlns:a16="http://schemas.microsoft.com/office/drawing/2014/main" id="{2C7A8954-818A-8FEB-E2A8-903FFFAB1D73}"/>
              </a:ext>
            </a:extLst>
          </p:cNvPr>
          <p:cNvSpPr>
            <a:spLocks noGrp="1"/>
          </p:cNvSpPr>
          <p:nvPr>
            <p:ph type="body" sz="quarter" idx="26"/>
          </p:nvPr>
        </p:nvSpPr>
        <p:spPr>
          <a:xfrm>
            <a:off x="3184021" y="2379600"/>
            <a:ext cx="1620000" cy="2192908"/>
          </a:xfrm>
        </p:spPr>
        <p:txBody>
          <a:bodyPr/>
          <a:lstStyle>
            <a:lvl1pPr marL="0" indent="0" algn="l">
              <a:lnSpc>
                <a:spcPts val="1920"/>
              </a:lnSpc>
              <a:spcBef>
                <a:spcPts val="0"/>
              </a:spcBef>
              <a:spcAft>
                <a:spcPts val="1440"/>
              </a:spcAft>
              <a:buSzPct val="150000"/>
              <a:buFontTx/>
              <a:buNone/>
              <a:defRPr lang="en-GB" sz="1600" b="1" kern="1200" dirty="0">
                <a:solidFill>
                  <a:schemeClr val="accent1"/>
                </a:solidFill>
                <a:latin typeface="DM Sans SemiBold" pitchFamily="2" charset="0"/>
                <a:ea typeface="+mn-ea"/>
                <a:cs typeface="+mn-cs"/>
              </a:defRPr>
            </a:lvl1pPr>
            <a:lvl2pPr marL="0" indent="0" algn="l">
              <a:lnSpc>
                <a:spcPts val="1800"/>
              </a:lnSpc>
              <a:spcAft>
                <a:spcPts val="1440"/>
              </a:spcAft>
              <a:buFontTx/>
              <a:buNone/>
              <a:defRPr sz="1200">
                <a:solidFill>
                  <a:schemeClr val="bg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bg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1200" b="0">
                <a:solidFill>
                  <a:schemeClr val="bg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950" b="0">
                <a:solidFill>
                  <a:schemeClr val="bg1"/>
                </a:solidFill>
              </a:defRPr>
            </a:lvl5pPr>
          </a:lstStyle>
          <a:p>
            <a:pPr marL="0" lvl="0" indent="0" algn="l" defTabSz="914400" rtl="0" eaLnBrk="1" latinLnBrk="0" hangingPunct="1">
              <a:lnSpc>
                <a:spcPts val="1920"/>
              </a:lnSpc>
              <a:spcBef>
                <a:spcPts val="0"/>
              </a:spcBef>
              <a:spcAft>
                <a:spcPts val="1440"/>
              </a:spcAft>
              <a:buSzPct val="150000"/>
              <a:buFontTx/>
              <a:buNone/>
            </a:pPr>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3" name="Text Placeholder 14">
            <a:extLst>
              <a:ext uri="{FF2B5EF4-FFF2-40B4-BE49-F238E27FC236}">
                <a16:creationId xmlns:a16="http://schemas.microsoft.com/office/drawing/2014/main" id="{4B6D3527-515A-EF5B-847A-90A9DE5A2E86}"/>
              </a:ext>
            </a:extLst>
          </p:cNvPr>
          <p:cNvSpPr>
            <a:spLocks noGrp="1"/>
          </p:cNvSpPr>
          <p:nvPr>
            <p:ph type="body" sz="quarter" idx="27"/>
          </p:nvPr>
        </p:nvSpPr>
        <p:spPr>
          <a:xfrm>
            <a:off x="975843" y="2379600"/>
            <a:ext cx="1620000" cy="2192908"/>
          </a:xfrm>
        </p:spPr>
        <p:txBody>
          <a:bodyPr/>
          <a:lstStyle>
            <a:lvl1pPr marL="0" indent="0" algn="l">
              <a:lnSpc>
                <a:spcPts val="1920"/>
              </a:lnSpc>
              <a:spcBef>
                <a:spcPts val="0"/>
              </a:spcBef>
              <a:spcAft>
                <a:spcPts val="1440"/>
              </a:spcAft>
              <a:buSzPct val="150000"/>
              <a:buFontTx/>
              <a:buNone/>
              <a:defRPr sz="1600" b="1">
                <a:solidFill>
                  <a:schemeClr val="accent1"/>
                </a:solidFill>
                <a:latin typeface="DM Sans SemiBold" pitchFamily="2" charset="0"/>
              </a:defRPr>
            </a:lvl1pPr>
            <a:lvl2pPr marL="0" indent="0" algn="l">
              <a:lnSpc>
                <a:spcPts val="1800"/>
              </a:lnSpc>
              <a:spcAft>
                <a:spcPts val="1440"/>
              </a:spcAft>
              <a:buFontTx/>
              <a:buNone/>
              <a:defRPr sz="1200">
                <a:solidFill>
                  <a:schemeClr val="bg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bg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1200" b="0">
                <a:solidFill>
                  <a:schemeClr val="bg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950" b="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1946637930"/>
      </p:ext>
    </p:extLst>
  </p:cSld>
  <p:clrMapOvr>
    <a:masterClrMapping/>
  </p:clrMapOvr>
  <p:extLst>
    <p:ext uri="{DCECCB84-F9BA-43D5-87BE-67443E8EF086}">
      <p15:sldGuideLst xmlns:p15="http://schemas.microsoft.com/office/powerpoint/2012/main">
        <p15:guide id="1" orient="horz" pos="3861">
          <p15:clr>
            <a:srgbClr val="FBAE40"/>
          </p15:clr>
        </p15:guide>
        <p15:guide id="2" pos="5314">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 step agenda w/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5E4A3-9774-4B3F-85D3-C3475C31E84B}"/>
              </a:ext>
            </a:extLst>
          </p:cNvPr>
          <p:cNvSpPr>
            <a:spLocks noGrp="1"/>
          </p:cNvSpPr>
          <p:nvPr>
            <p:ph type="title"/>
          </p:nvPr>
        </p:nvSpPr>
        <p:spPr>
          <a:xfrm>
            <a:off x="763201" y="763200"/>
            <a:ext cx="10665599" cy="540000"/>
          </a:xfrm>
        </p:spPr>
        <p:txBody>
          <a:bodyPr/>
          <a:lstStyle/>
          <a:p>
            <a:r>
              <a:rPr lang="en-GB"/>
              <a:t>Click to edit Master title style</a:t>
            </a:r>
          </a:p>
        </p:txBody>
      </p:sp>
      <p:sp>
        <p:nvSpPr>
          <p:cNvPr id="3" name="Date Placeholder 2">
            <a:extLst>
              <a:ext uri="{FF2B5EF4-FFF2-40B4-BE49-F238E27FC236}">
                <a16:creationId xmlns:a16="http://schemas.microsoft.com/office/drawing/2014/main" id="{7B4991A1-4905-8138-6DF9-D12409BC7544}"/>
              </a:ext>
            </a:extLst>
          </p:cNvPr>
          <p:cNvSpPr>
            <a:spLocks noGrp="1"/>
          </p:cNvSpPr>
          <p:nvPr>
            <p:ph type="dt" sz="half" idx="10"/>
          </p:nvPr>
        </p:nvSpPr>
        <p:spPr/>
        <p:txBody>
          <a:bodyPr/>
          <a:lstStyle/>
          <a:p>
            <a:pPr algn="r"/>
            <a:fld id="{FF272804-AD37-E84B-A2F8-D9E0EC68FE42}" type="datetime1">
              <a:t>9/14/2026</a:t>
            </a:fld>
            <a:endParaRPr lang="en-GB"/>
          </a:p>
        </p:txBody>
      </p:sp>
      <p:sp>
        <p:nvSpPr>
          <p:cNvPr id="4" name="Footer Placeholder 3">
            <a:extLst>
              <a:ext uri="{FF2B5EF4-FFF2-40B4-BE49-F238E27FC236}">
                <a16:creationId xmlns:a16="http://schemas.microsoft.com/office/drawing/2014/main" id="{EDB27363-A939-F9EA-2AF5-F9A67C566158}"/>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5" name="Slide Number Placeholder 4">
            <a:extLst>
              <a:ext uri="{FF2B5EF4-FFF2-40B4-BE49-F238E27FC236}">
                <a16:creationId xmlns:a16="http://schemas.microsoft.com/office/drawing/2014/main" id="{045D8C88-B181-6F69-020B-FA39DF4DECC4}"/>
              </a:ext>
            </a:extLst>
          </p:cNvPr>
          <p:cNvSpPr>
            <a:spLocks noGrp="1"/>
          </p:cNvSpPr>
          <p:nvPr>
            <p:ph type="sldNum" sz="quarter" idx="12"/>
          </p:nvPr>
        </p:nvSpPr>
        <p:spPr/>
        <p:txBody>
          <a:bodyPr/>
          <a:lstStyle/>
          <a:p>
            <a:fld id="{F3740C8F-285E-BF48-9EE6-4B8E5CA14DDA}" type="slidenum">
              <a:rPr lang="en-GB"/>
              <a:pPr/>
              <a:t>‹#›</a:t>
            </a:fld>
            <a:endParaRPr lang="en-GB"/>
          </a:p>
        </p:txBody>
      </p:sp>
      <p:sp>
        <p:nvSpPr>
          <p:cNvPr id="6" name="Graphic 7">
            <a:extLst>
              <a:ext uri="{FF2B5EF4-FFF2-40B4-BE49-F238E27FC236}">
                <a16:creationId xmlns:a16="http://schemas.microsoft.com/office/drawing/2014/main" id="{7E32FF11-4504-A271-61CE-21AF5D1577EF}"/>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2E7B0874-E1FD-002B-076D-C7F24F79D507}"/>
              </a:ext>
            </a:extLst>
          </p:cNvPr>
          <p:cNvSpPr>
            <a:spLocks noGrp="1"/>
          </p:cNvSpPr>
          <p:nvPr>
            <p:ph type="body" sz="quarter" idx="13"/>
          </p:nvPr>
        </p:nvSpPr>
        <p:spPr>
          <a:xfrm>
            <a:off x="763200" y="1418400"/>
            <a:ext cx="10666800" cy="540000"/>
          </a:xfrm>
        </p:spPr>
        <p:txBody>
          <a:bodyPr/>
          <a:lstStyle>
            <a:lvl1pPr>
              <a:defRPr>
                <a:solidFill>
                  <a:schemeClr val="bg1"/>
                </a:solidFill>
              </a:defRPr>
            </a:lvl1pPr>
          </a:lstStyle>
          <a:p>
            <a:pPr lvl="0"/>
            <a:r>
              <a:rPr lang="en-GB"/>
              <a:t>Click to edit Master text styles</a:t>
            </a:r>
          </a:p>
        </p:txBody>
      </p:sp>
      <p:sp>
        <p:nvSpPr>
          <p:cNvPr id="14" name="Graphic 11">
            <a:extLst>
              <a:ext uri="{FF2B5EF4-FFF2-40B4-BE49-F238E27FC236}">
                <a16:creationId xmlns:a16="http://schemas.microsoft.com/office/drawing/2014/main" id="{2C3E3D17-789D-725D-F13A-B64B61B3141C}"/>
              </a:ext>
            </a:extLst>
          </p:cNvPr>
          <p:cNvSpPr>
            <a:spLocks noChangeAspect="1"/>
          </p:cNvSpPr>
          <p:nvPr/>
        </p:nvSpPr>
        <p:spPr>
          <a:xfrm>
            <a:off x="7632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1"/>
          </a:solidFill>
          <a:ln w="8096" cap="flat">
            <a:noFill/>
            <a:prstDash val="solid"/>
            <a:miter/>
          </a:ln>
        </p:spPr>
        <p:txBody>
          <a:bodyPr/>
          <a:lstStyle/>
          <a:p>
            <a:endParaRPr lang="en-GB"/>
          </a:p>
        </p:txBody>
      </p:sp>
      <p:sp>
        <p:nvSpPr>
          <p:cNvPr id="16" name="Graphic 11">
            <a:extLst>
              <a:ext uri="{FF2B5EF4-FFF2-40B4-BE49-F238E27FC236}">
                <a16:creationId xmlns:a16="http://schemas.microsoft.com/office/drawing/2014/main" id="{376028B3-C1D0-FD3D-3CE9-1E7835F4D032}"/>
              </a:ext>
            </a:extLst>
          </p:cNvPr>
          <p:cNvSpPr>
            <a:spLocks noChangeAspect="1"/>
          </p:cNvSpPr>
          <p:nvPr userDrawn="1"/>
        </p:nvSpPr>
        <p:spPr>
          <a:xfrm>
            <a:off x="29715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1"/>
          </a:solidFill>
          <a:ln w="8096" cap="flat">
            <a:noFill/>
            <a:prstDash val="solid"/>
            <a:miter/>
          </a:ln>
        </p:spPr>
        <p:txBody>
          <a:bodyPr/>
          <a:lstStyle/>
          <a:p>
            <a:endParaRPr lang="en-GB"/>
          </a:p>
        </p:txBody>
      </p:sp>
      <p:sp>
        <p:nvSpPr>
          <p:cNvPr id="17" name="Text Placeholder 14">
            <a:extLst>
              <a:ext uri="{FF2B5EF4-FFF2-40B4-BE49-F238E27FC236}">
                <a16:creationId xmlns:a16="http://schemas.microsoft.com/office/drawing/2014/main" id="{6F1F57FA-F957-46E3-2F1D-467E51541A6A}"/>
              </a:ext>
            </a:extLst>
          </p:cNvPr>
          <p:cNvSpPr>
            <a:spLocks noGrp="1"/>
          </p:cNvSpPr>
          <p:nvPr>
            <p:ph type="body" sz="quarter" idx="21"/>
          </p:nvPr>
        </p:nvSpPr>
        <p:spPr>
          <a:xfrm>
            <a:off x="5392200" y="2379600"/>
            <a:ext cx="1620000" cy="2192908"/>
          </a:xfrm>
        </p:spPr>
        <p:txBody>
          <a:bodyPr/>
          <a:lstStyle>
            <a:lvl1pPr marL="0" indent="0" algn="l">
              <a:lnSpc>
                <a:spcPts val="1920"/>
              </a:lnSpc>
              <a:spcBef>
                <a:spcPts val="0"/>
              </a:spcBef>
              <a:spcAft>
                <a:spcPts val="1440"/>
              </a:spcAft>
              <a:buSzPct val="150000"/>
              <a:buFontTx/>
              <a:buNone/>
              <a:defRPr lang="en-GB" sz="1600" b="1" kern="1200" dirty="0">
                <a:solidFill>
                  <a:schemeClr val="accent1"/>
                </a:solidFill>
                <a:latin typeface="DM Sans SemiBold" pitchFamily="2" charset="0"/>
                <a:ea typeface="+mn-ea"/>
                <a:cs typeface="+mn-cs"/>
              </a:defRPr>
            </a:lvl1pPr>
            <a:lvl2pPr marL="0" indent="0" algn="l">
              <a:lnSpc>
                <a:spcPts val="1800"/>
              </a:lnSpc>
              <a:spcAft>
                <a:spcPts val="1440"/>
              </a:spcAft>
              <a:buFontTx/>
              <a:buNone/>
              <a:defRPr sz="1200">
                <a:solidFill>
                  <a:schemeClr val="bg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bg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1200" b="0">
                <a:solidFill>
                  <a:schemeClr val="bg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950" b="0">
                <a:solidFill>
                  <a:schemeClr val="bg1"/>
                </a:solidFill>
              </a:defRPr>
            </a:lvl5pPr>
          </a:lstStyle>
          <a:p>
            <a:pPr marL="0" lvl="0" indent="0" algn="l" defTabSz="914400" rtl="0" eaLnBrk="1" latinLnBrk="0" hangingPunct="1">
              <a:lnSpc>
                <a:spcPts val="1920"/>
              </a:lnSpc>
              <a:spcBef>
                <a:spcPts val="0"/>
              </a:spcBef>
              <a:spcAft>
                <a:spcPts val="1440"/>
              </a:spcAft>
              <a:buSzPct val="150000"/>
              <a:buFontTx/>
              <a:buNone/>
            </a:pPr>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8" name="Graphic 11">
            <a:extLst>
              <a:ext uri="{FF2B5EF4-FFF2-40B4-BE49-F238E27FC236}">
                <a16:creationId xmlns:a16="http://schemas.microsoft.com/office/drawing/2014/main" id="{BFA48EEB-6F4E-C83E-6875-53E2E69A65F5}"/>
              </a:ext>
            </a:extLst>
          </p:cNvPr>
          <p:cNvSpPr>
            <a:spLocks noChangeAspect="1"/>
          </p:cNvSpPr>
          <p:nvPr userDrawn="1"/>
        </p:nvSpPr>
        <p:spPr>
          <a:xfrm>
            <a:off x="51798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1"/>
          </a:solidFill>
          <a:ln w="8096" cap="flat">
            <a:noFill/>
            <a:prstDash val="solid"/>
            <a:miter/>
          </a:ln>
        </p:spPr>
        <p:txBody>
          <a:bodyPr/>
          <a:lstStyle/>
          <a:p>
            <a:endParaRPr lang="en-GB"/>
          </a:p>
        </p:txBody>
      </p:sp>
      <p:sp>
        <p:nvSpPr>
          <p:cNvPr id="20" name="Graphic 11">
            <a:extLst>
              <a:ext uri="{FF2B5EF4-FFF2-40B4-BE49-F238E27FC236}">
                <a16:creationId xmlns:a16="http://schemas.microsoft.com/office/drawing/2014/main" id="{E1CAC288-03DF-5D21-540A-8898D3E88C49}"/>
              </a:ext>
            </a:extLst>
          </p:cNvPr>
          <p:cNvSpPr>
            <a:spLocks noChangeAspect="1"/>
          </p:cNvSpPr>
          <p:nvPr userDrawn="1"/>
        </p:nvSpPr>
        <p:spPr>
          <a:xfrm>
            <a:off x="73881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1"/>
          </a:solidFill>
          <a:ln w="8096" cap="flat">
            <a:noFill/>
            <a:prstDash val="solid"/>
            <a:miter/>
          </a:ln>
        </p:spPr>
        <p:txBody>
          <a:bodyPr/>
          <a:lstStyle/>
          <a:p>
            <a:endParaRPr lang="en-GB"/>
          </a:p>
        </p:txBody>
      </p:sp>
      <p:sp>
        <p:nvSpPr>
          <p:cNvPr id="22" name="Graphic 11">
            <a:extLst>
              <a:ext uri="{FF2B5EF4-FFF2-40B4-BE49-F238E27FC236}">
                <a16:creationId xmlns:a16="http://schemas.microsoft.com/office/drawing/2014/main" id="{A6DC44C8-3F18-A3E0-B666-15063F310953}"/>
              </a:ext>
            </a:extLst>
          </p:cNvPr>
          <p:cNvSpPr>
            <a:spLocks noChangeAspect="1"/>
          </p:cNvSpPr>
          <p:nvPr userDrawn="1"/>
        </p:nvSpPr>
        <p:spPr>
          <a:xfrm>
            <a:off x="95964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1"/>
          </a:solidFill>
          <a:ln w="8096" cap="flat">
            <a:noFill/>
            <a:prstDash val="solid"/>
            <a:miter/>
          </a:ln>
        </p:spPr>
        <p:txBody>
          <a:bodyPr/>
          <a:lstStyle/>
          <a:p>
            <a:endParaRPr lang="en-GB"/>
          </a:p>
        </p:txBody>
      </p:sp>
      <p:sp>
        <p:nvSpPr>
          <p:cNvPr id="8" name="Text Placeholder 14">
            <a:extLst>
              <a:ext uri="{FF2B5EF4-FFF2-40B4-BE49-F238E27FC236}">
                <a16:creationId xmlns:a16="http://schemas.microsoft.com/office/drawing/2014/main" id="{5BA62966-017C-8628-24AB-41A7E3A66FEA}"/>
              </a:ext>
            </a:extLst>
          </p:cNvPr>
          <p:cNvSpPr>
            <a:spLocks noGrp="1"/>
          </p:cNvSpPr>
          <p:nvPr>
            <p:ph type="body" sz="quarter" idx="24"/>
          </p:nvPr>
        </p:nvSpPr>
        <p:spPr>
          <a:xfrm>
            <a:off x="7600379" y="2379600"/>
            <a:ext cx="1620000" cy="2192908"/>
          </a:xfrm>
        </p:spPr>
        <p:txBody>
          <a:bodyPr/>
          <a:lstStyle>
            <a:lvl1pPr marL="0" indent="0" algn="l">
              <a:lnSpc>
                <a:spcPts val="1920"/>
              </a:lnSpc>
              <a:spcBef>
                <a:spcPts val="0"/>
              </a:spcBef>
              <a:spcAft>
                <a:spcPts val="1440"/>
              </a:spcAft>
              <a:buSzPct val="150000"/>
              <a:buFontTx/>
              <a:buNone/>
              <a:defRPr lang="en-GB" sz="1600" b="1" kern="1200" dirty="0">
                <a:solidFill>
                  <a:schemeClr val="accent1"/>
                </a:solidFill>
                <a:latin typeface="DM Sans SemiBold" pitchFamily="2" charset="0"/>
                <a:ea typeface="+mn-ea"/>
                <a:cs typeface="+mn-cs"/>
              </a:defRPr>
            </a:lvl1pPr>
            <a:lvl2pPr marL="0" indent="0" algn="l">
              <a:lnSpc>
                <a:spcPts val="1800"/>
              </a:lnSpc>
              <a:spcAft>
                <a:spcPts val="1440"/>
              </a:spcAft>
              <a:buFontTx/>
              <a:buNone/>
              <a:defRPr sz="1200">
                <a:solidFill>
                  <a:schemeClr val="bg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bg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1200" b="0">
                <a:solidFill>
                  <a:schemeClr val="bg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950" b="0">
                <a:solidFill>
                  <a:schemeClr val="bg1"/>
                </a:solidFill>
              </a:defRPr>
            </a:lvl5pPr>
          </a:lstStyle>
          <a:p>
            <a:pPr marL="0" lvl="0" indent="0" algn="l" defTabSz="914400" rtl="0" eaLnBrk="1" latinLnBrk="0" hangingPunct="1">
              <a:lnSpc>
                <a:spcPts val="1920"/>
              </a:lnSpc>
              <a:spcBef>
                <a:spcPts val="0"/>
              </a:spcBef>
              <a:spcAft>
                <a:spcPts val="1440"/>
              </a:spcAft>
              <a:buSzPct val="150000"/>
              <a:buFontTx/>
              <a:buNone/>
            </a:pPr>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1" name="Text Placeholder 14">
            <a:extLst>
              <a:ext uri="{FF2B5EF4-FFF2-40B4-BE49-F238E27FC236}">
                <a16:creationId xmlns:a16="http://schemas.microsoft.com/office/drawing/2014/main" id="{6365BDE2-78CD-CC0E-3767-1A9C215CA081}"/>
              </a:ext>
            </a:extLst>
          </p:cNvPr>
          <p:cNvSpPr>
            <a:spLocks noGrp="1"/>
          </p:cNvSpPr>
          <p:nvPr>
            <p:ph type="body" sz="quarter" idx="25"/>
          </p:nvPr>
        </p:nvSpPr>
        <p:spPr>
          <a:xfrm>
            <a:off x="9808557" y="2379600"/>
            <a:ext cx="1620000" cy="2192908"/>
          </a:xfrm>
        </p:spPr>
        <p:txBody>
          <a:bodyPr/>
          <a:lstStyle>
            <a:lvl1pPr marL="0" indent="0" algn="l">
              <a:lnSpc>
                <a:spcPts val="1920"/>
              </a:lnSpc>
              <a:spcBef>
                <a:spcPts val="0"/>
              </a:spcBef>
              <a:spcAft>
                <a:spcPts val="1440"/>
              </a:spcAft>
              <a:buSzPct val="150000"/>
              <a:buFontTx/>
              <a:buNone/>
              <a:defRPr lang="en-GB" sz="1600" b="1" kern="1200" dirty="0">
                <a:solidFill>
                  <a:schemeClr val="accent1"/>
                </a:solidFill>
                <a:latin typeface="DM Sans SemiBold" pitchFamily="2" charset="0"/>
                <a:ea typeface="+mn-ea"/>
                <a:cs typeface="+mn-cs"/>
              </a:defRPr>
            </a:lvl1pPr>
            <a:lvl2pPr marL="0" indent="0" algn="l">
              <a:lnSpc>
                <a:spcPts val="1800"/>
              </a:lnSpc>
              <a:spcAft>
                <a:spcPts val="1440"/>
              </a:spcAft>
              <a:buFontTx/>
              <a:buNone/>
              <a:defRPr sz="1200">
                <a:solidFill>
                  <a:schemeClr val="bg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bg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1200" b="0">
                <a:solidFill>
                  <a:schemeClr val="bg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950" b="0">
                <a:solidFill>
                  <a:schemeClr val="bg1"/>
                </a:solidFill>
              </a:defRPr>
            </a:lvl5pPr>
          </a:lstStyle>
          <a:p>
            <a:pPr marL="0" lvl="0" indent="0" algn="l" defTabSz="914400" rtl="0" eaLnBrk="1" latinLnBrk="0" hangingPunct="1">
              <a:lnSpc>
                <a:spcPts val="1920"/>
              </a:lnSpc>
              <a:spcBef>
                <a:spcPts val="0"/>
              </a:spcBef>
              <a:spcAft>
                <a:spcPts val="1440"/>
              </a:spcAft>
              <a:buSzPct val="150000"/>
              <a:buFontTx/>
              <a:buNone/>
            </a:pPr>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2" name="Text Placeholder 14">
            <a:extLst>
              <a:ext uri="{FF2B5EF4-FFF2-40B4-BE49-F238E27FC236}">
                <a16:creationId xmlns:a16="http://schemas.microsoft.com/office/drawing/2014/main" id="{2C7A8954-818A-8FEB-E2A8-903FFFAB1D73}"/>
              </a:ext>
            </a:extLst>
          </p:cNvPr>
          <p:cNvSpPr>
            <a:spLocks noGrp="1"/>
          </p:cNvSpPr>
          <p:nvPr>
            <p:ph type="body" sz="quarter" idx="26"/>
          </p:nvPr>
        </p:nvSpPr>
        <p:spPr>
          <a:xfrm>
            <a:off x="3184021" y="2379600"/>
            <a:ext cx="1620000" cy="2192908"/>
          </a:xfrm>
        </p:spPr>
        <p:txBody>
          <a:bodyPr/>
          <a:lstStyle>
            <a:lvl1pPr marL="0" indent="0" algn="l">
              <a:lnSpc>
                <a:spcPts val="1920"/>
              </a:lnSpc>
              <a:spcBef>
                <a:spcPts val="0"/>
              </a:spcBef>
              <a:spcAft>
                <a:spcPts val="1440"/>
              </a:spcAft>
              <a:buSzPct val="150000"/>
              <a:buFontTx/>
              <a:buNone/>
              <a:defRPr lang="en-GB" sz="1600" b="1" kern="1200" dirty="0">
                <a:solidFill>
                  <a:schemeClr val="accent1"/>
                </a:solidFill>
                <a:latin typeface="DM Sans SemiBold" pitchFamily="2" charset="0"/>
                <a:ea typeface="+mn-ea"/>
                <a:cs typeface="+mn-cs"/>
              </a:defRPr>
            </a:lvl1pPr>
            <a:lvl2pPr marL="0" indent="0" algn="l">
              <a:lnSpc>
                <a:spcPts val="1800"/>
              </a:lnSpc>
              <a:spcAft>
                <a:spcPts val="1440"/>
              </a:spcAft>
              <a:buFontTx/>
              <a:buNone/>
              <a:defRPr sz="1200">
                <a:solidFill>
                  <a:schemeClr val="bg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bg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1200" b="0">
                <a:solidFill>
                  <a:schemeClr val="bg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950" b="0">
                <a:solidFill>
                  <a:schemeClr val="bg1"/>
                </a:solidFill>
              </a:defRPr>
            </a:lvl5pPr>
          </a:lstStyle>
          <a:p>
            <a:pPr marL="0" lvl="0" indent="0" algn="l" defTabSz="914400" rtl="0" eaLnBrk="1" latinLnBrk="0" hangingPunct="1">
              <a:lnSpc>
                <a:spcPts val="1920"/>
              </a:lnSpc>
              <a:spcBef>
                <a:spcPts val="0"/>
              </a:spcBef>
              <a:spcAft>
                <a:spcPts val="1440"/>
              </a:spcAft>
              <a:buSzPct val="150000"/>
              <a:buFontTx/>
              <a:buNone/>
            </a:pPr>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13" name="Text Placeholder 14">
            <a:extLst>
              <a:ext uri="{FF2B5EF4-FFF2-40B4-BE49-F238E27FC236}">
                <a16:creationId xmlns:a16="http://schemas.microsoft.com/office/drawing/2014/main" id="{4B6D3527-515A-EF5B-847A-90A9DE5A2E86}"/>
              </a:ext>
            </a:extLst>
          </p:cNvPr>
          <p:cNvSpPr>
            <a:spLocks noGrp="1"/>
          </p:cNvSpPr>
          <p:nvPr>
            <p:ph type="body" sz="quarter" idx="27"/>
          </p:nvPr>
        </p:nvSpPr>
        <p:spPr>
          <a:xfrm>
            <a:off x="975843" y="2379600"/>
            <a:ext cx="1620000" cy="2192908"/>
          </a:xfrm>
        </p:spPr>
        <p:txBody>
          <a:bodyPr/>
          <a:lstStyle>
            <a:lvl1pPr marL="0" indent="0" algn="l">
              <a:lnSpc>
                <a:spcPts val="1920"/>
              </a:lnSpc>
              <a:spcBef>
                <a:spcPts val="0"/>
              </a:spcBef>
              <a:spcAft>
                <a:spcPts val="1440"/>
              </a:spcAft>
              <a:buSzPct val="150000"/>
              <a:buFontTx/>
              <a:buNone/>
              <a:defRPr sz="1600" b="1">
                <a:solidFill>
                  <a:schemeClr val="accent1"/>
                </a:solidFill>
                <a:latin typeface="DM Sans SemiBold" pitchFamily="2" charset="0"/>
              </a:defRPr>
            </a:lvl1pPr>
            <a:lvl2pPr marL="0" indent="0" algn="l">
              <a:lnSpc>
                <a:spcPts val="1800"/>
              </a:lnSpc>
              <a:spcAft>
                <a:spcPts val="1440"/>
              </a:spcAft>
              <a:buFontTx/>
              <a:buNone/>
              <a:defRPr sz="1200">
                <a:solidFill>
                  <a:schemeClr val="bg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bg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1200" b="0">
                <a:solidFill>
                  <a:schemeClr val="bg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950" b="0">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Tree>
    <p:extLst>
      <p:ext uri="{BB962C8B-B14F-4D97-AF65-F5344CB8AC3E}">
        <p14:creationId xmlns:p14="http://schemas.microsoft.com/office/powerpoint/2010/main" val="3847645271"/>
      </p:ext>
    </p:extLst>
  </p:cSld>
  <p:clrMapOvr>
    <a:masterClrMapping/>
  </p:clrMapOvr>
  <p:extLst>
    <p:ext uri="{DCECCB84-F9BA-43D5-87BE-67443E8EF086}">
      <p15:sldGuideLst xmlns:p15="http://schemas.microsoft.com/office/powerpoint/2012/main">
        <p15:guide id="1" orient="horz" pos="3861">
          <p15:clr>
            <a:srgbClr val="FBAE40"/>
          </p15:clr>
        </p15:guide>
        <p15:guide id="2" pos="5314">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6 step agenda w/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Graphic 11">
            <a:extLst>
              <a:ext uri="{FF2B5EF4-FFF2-40B4-BE49-F238E27FC236}">
                <a16:creationId xmlns:a16="http://schemas.microsoft.com/office/drawing/2014/main" id="{C1B7B5E1-9FA0-7530-AA3B-C434ADB0953A}"/>
              </a:ext>
            </a:extLst>
          </p:cNvPr>
          <p:cNvSpPr>
            <a:spLocks noChangeAspect="1"/>
          </p:cNvSpPr>
          <p:nvPr userDrawn="1"/>
        </p:nvSpPr>
        <p:spPr>
          <a:xfrm>
            <a:off x="763200" y="3741544"/>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1"/>
          </a:solidFill>
          <a:ln w="8096" cap="flat">
            <a:noFill/>
            <a:prstDash val="solid"/>
            <a:miter/>
          </a:ln>
        </p:spPr>
        <p:txBody>
          <a:bodyPr/>
          <a:lstStyle/>
          <a:p>
            <a:endParaRPr lang="en-GB">
              <a:solidFill>
                <a:schemeClr val="accent5"/>
              </a:solidFill>
            </a:endParaRPr>
          </a:p>
        </p:txBody>
      </p:sp>
      <p:sp>
        <p:nvSpPr>
          <p:cNvPr id="24" name="Text Placeholder 14">
            <a:extLst>
              <a:ext uri="{FF2B5EF4-FFF2-40B4-BE49-F238E27FC236}">
                <a16:creationId xmlns:a16="http://schemas.microsoft.com/office/drawing/2014/main" id="{B7D503D4-FA5A-1174-84BE-DBE9CF259605}"/>
              </a:ext>
            </a:extLst>
          </p:cNvPr>
          <p:cNvSpPr>
            <a:spLocks noGrp="1"/>
          </p:cNvSpPr>
          <p:nvPr>
            <p:ph type="body" sz="quarter" idx="32"/>
          </p:nvPr>
        </p:nvSpPr>
        <p:spPr>
          <a:xfrm>
            <a:off x="975843" y="2379600"/>
            <a:ext cx="2251352" cy="487313"/>
          </a:xfrm>
        </p:spPr>
        <p:txBody>
          <a:bodyPr/>
          <a:lstStyle>
            <a:lvl1pPr marL="0" indent="0" algn="l">
              <a:lnSpc>
                <a:spcPts val="1920"/>
              </a:lnSpc>
              <a:spcBef>
                <a:spcPts val="0"/>
              </a:spcBef>
              <a:spcAft>
                <a:spcPts val="1440"/>
              </a:spcAft>
              <a:buSzPct val="150000"/>
              <a:buFontTx/>
              <a:buNone/>
              <a:defRPr sz="1600" b="1">
                <a:solidFill>
                  <a:schemeClr val="accent1"/>
                </a:solidFill>
                <a:latin typeface="DM Sans SemiBold" pitchFamily="2" charset="0"/>
              </a:defRPr>
            </a:lvl1pPr>
            <a:lvl2pPr marL="0" indent="0" algn="l">
              <a:lnSpc>
                <a:spcPts val="1800"/>
              </a:lnSpc>
              <a:spcAft>
                <a:spcPts val="1440"/>
              </a:spcAft>
              <a:buFontTx/>
              <a:buNone/>
              <a:defRPr sz="1200">
                <a:solidFill>
                  <a:schemeClr val="bg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bg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1200" b="0">
                <a:solidFill>
                  <a:schemeClr val="bg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950" b="0">
                <a:solidFill>
                  <a:schemeClr val="bg1"/>
                </a:solidFill>
              </a:defRPr>
            </a:lvl5pPr>
          </a:lstStyle>
          <a:p>
            <a:pPr lvl="0"/>
            <a:r>
              <a:rPr lang="en-GB" dirty="0"/>
              <a:t>Click to edit Master text styles</a:t>
            </a:r>
          </a:p>
        </p:txBody>
      </p:sp>
      <p:sp>
        <p:nvSpPr>
          <p:cNvPr id="2" name="Title 1">
            <a:extLst>
              <a:ext uri="{FF2B5EF4-FFF2-40B4-BE49-F238E27FC236}">
                <a16:creationId xmlns:a16="http://schemas.microsoft.com/office/drawing/2014/main" id="{0F85E4A3-9774-4B3F-85D3-C3475C31E84B}"/>
              </a:ext>
            </a:extLst>
          </p:cNvPr>
          <p:cNvSpPr>
            <a:spLocks noGrp="1"/>
          </p:cNvSpPr>
          <p:nvPr>
            <p:ph type="title"/>
          </p:nvPr>
        </p:nvSpPr>
        <p:spPr>
          <a:xfrm>
            <a:off x="763201" y="763200"/>
            <a:ext cx="10665599" cy="540000"/>
          </a:xfrm>
        </p:spPr>
        <p:txBody>
          <a:bodyPr/>
          <a:lstStyle/>
          <a:p>
            <a:r>
              <a:rPr lang="en-GB"/>
              <a:t>Click to edit Master title style</a:t>
            </a:r>
          </a:p>
        </p:txBody>
      </p:sp>
      <p:sp>
        <p:nvSpPr>
          <p:cNvPr id="3" name="Date Placeholder 2">
            <a:extLst>
              <a:ext uri="{FF2B5EF4-FFF2-40B4-BE49-F238E27FC236}">
                <a16:creationId xmlns:a16="http://schemas.microsoft.com/office/drawing/2014/main" id="{7B4991A1-4905-8138-6DF9-D12409BC7544}"/>
              </a:ext>
            </a:extLst>
          </p:cNvPr>
          <p:cNvSpPr>
            <a:spLocks noGrp="1"/>
          </p:cNvSpPr>
          <p:nvPr>
            <p:ph type="dt" sz="half" idx="10"/>
          </p:nvPr>
        </p:nvSpPr>
        <p:spPr/>
        <p:txBody>
          <a:bodyPr/>
          <a:lstStyle/>
          <a:p>
            <a:pPr algn="r"/>
            <a:fld id="{FF272804-AD37-E84B-A2F8-D9E0EC68FE42}" type="datetime1">
              <a:t>9/14/2026</a:t>
            </a:fld>
            <a:endParaRPr lang="en-GB"/>
          </a:p>
        </p:txBody>
      </p:sp>
      <p:sp>
        <p:nvSpPr>
          <p:cNvPr id="4" name="Footer Placeholder 3">
            <a:extLst>
              <a:ext uri="{FF2B5EF4-FFF2-40B4-BE49-F238E27FC236}">
                <a16:creationId xmlns:a16="http://schemas.microsoft.com/office/drawing/2014/main" id="{EDB27363-A939-F9EA-2AF5-F9A67C566158}"/>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5" name="Slide Number Placeholder 4">
            <a:extLst>
              <a:ext uri="{FF2B5EF4-FFF2-40B4-BE49-F238E27FC236}">
                <a16:creationId xmlns:a16="http://schemas.microsoft.com/office/drawing/2014/main" id="{045D8C88-B181-6F69-020B-FA39DF4DECC4}"/>
              </a:ext>
            </a:extLst>
          </p:cNvPr>
          <p:cNvSpPr>
            <a:spLocks noGrp="1"/>
          </p:cNvSpPr>
          <p:nvPr>
            <p:ph type="sldNum" sz="quarter" idx="12"/>
          </p:nvPr>
        </p:nvSpPr>
        <p:spPr/>
        <p:txBody>
          <a:bodyPr/>
          <a:lstStyle/>
          <a:p>
            <a:fld id="{F3740C8F-285E-BF48-9EE6-4B8E5CA14DDA}" type="slidenum">
              <a:rPr lang="en-GB"/>
              <a:pPr/>
              <a:t>‹#›</a:t>
            </a:fld>
            <a:endParaRPr lang="en-GB"/>
          </a:p>
        </p:txBody>
      </p:sp>
      <p:sp>
        <p:nvSpPr>
          <p:cNvPr id="6" name="Graphic 7">
            <a:extLst>
              <a:ext uri="{FF2B5EF4-FFF2-40B4-BE49-F238E27FC236}">
                <a16:creationId xmlns:a16="http://schemas.microsoft.com/office/drawing/2014/main" id="{7E32FF11-4504-A271-61CE-21AF5D1577EF}"/>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
        <p:nvSpPr>
          <p:cNvPr id="10" name="Text Placeholder 9">
            <a:extLst>
              <a:ext uri="{FF2B5EF4-FFF2-40B4-BE49-F238E27FC236}">
                <a16:creationId xmlns:a16="http://schemas.microsoft.com/office/drawing/2014/main" id="{2E7B0874-E1FD-002B-076D-C7F24F79D507}"/>
              </a:ext>
            </a:extLst>
          </p:cNvPr>
          <p:cNvSpPr>
            <a:spLocks noGrp="1"/>
          </p:cNvSpPr>
          <p:nvPr>
            <p:ph type="body" sz="quarter" idx="13"/>
          </p:nvPr>
        </p:nvSpPr>
        <p:spPr>
          <a:xfrm>
            <a:off x="763200" y="1418400"/>
            <a:ext cx="10666800" cy="540000"/>
          </a:xfrm>
        </p:spPr>
        <p:txBody>
          <a:bodyPr/>
          <a:lstStyle>
            <a:lvl1pPr>
              <a:defRPr>
                <a:solidFill>
                  <a:schemeClr val="bg1"/>
                </a:solidFill>
              </a:defRPr>
            </a:lvl1pPr>
          </a:lstStyle>
          <a:p>
            <a:pPr lvl="0"/>
            <a:r>
              <a:rPr lang="en-GB"/>
              <a:t>Click to edit Master text styles</a:t>
            </a:r>
          </a:p>
        </p:txBody>
      </p:sp>
      <p:sp>
        <p:nvSpPr>
          <p:cNvPr id="7" name="Graphic 11">
            <a:extLst>
              <a:ext uri="{FF2B5EF4-FFF2-40B4-BE49-F238E27FC236}">
                <a16:creationId xmlns:a16="http://schemas.microsoft.com/office/drawing/2014/main" id="{8E0BFBEA-BEED-7E4E-6836-EFA22F6DCED0}"/>
              </a:ext>
            </a:extLst>
          </p:cNvPr>
          <p:cNvSpPr>
            <a:spLocks noChangeAspect="1"/>
          </p:cNvSpPr>
          <p:nvPr userDrawn="1"/>
        </p:nvSpPr>
        <p:spPr>
          <a:xfrm>
            <a:off x="763200"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1"/>
          </a:solidFill>
          <a:ln w="8096" cap="flat">
            <a:noFill/>
            <a:prstDash val="solid"/>
            <a:miter/>
          </a:ln>
        </p:spPr>
        <p:txBody>
          <a:bodyPr/>
          <a:lstStyle/>
          <a:p>
            <a:endParaRPr lang="en-GB">
              <a:solidFill>
                <a:schemeClr val="accent5"/>
              </a:solidFill>
            </a:endParaRPr>
          </a:p>
        </p:txBody>
      </p:sp>
      <p:sp>
        <p:nvSpPr>
          <p:cNvPr id="15" name="Graphic 11">
            <a:extLst>
              <a:ext uri="{FF2B5EF4-FFF2-40B4-BE49-F238E27FC236}">
                <a16:creationId xmlns:a16="http://schemas.microsoft.com/office/drawing/2014/main" id="{A29D2299-AC57-A5D7-402B-D2422C765288}"/>
              </a:ext>
            </a:extLst>
          </p:cNvPr>
          <p:cNvSpPr>
            <a:spLocks noChangeAspect="1"/>
          </p:cNvSpPr>
          <p:nvPr userDrawn="1"/>
        </p:nvSpPr>
        <p:spPr>
          <a:xfrm>
            <a:off x="6999722"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1"/>
          </a:solidFill>
          <a:ln w="8096" cap="flat">
            <a:noFill/>
            <a:prstDash val="solid"/>
            <a:miter/>
          </a:ln>
        </p:spPr>
        <p:txBody>
          <a:bodyPr/>
          <a:lstStyle/>
          <a:p>
            <a:endParaRPr lang="en-GB">
              <a:solidFill>
                <a:schemeClr val="accent5"/>
              </a:solidFill>
            </a:endParaRPr>
          </a:p>
        </p:txBody>
      </p:sp>
      <p:sp>
        <p:nvSpPr>
          <p:cNvPr id="21" name="Graphic 11">
            <a:extLst>
              <a:ext uri="{FF2B5EF4-FFF2-40B4-BE49-F238E27FC236}">
                <a16:creationId xmlns:a16="http://schemas.microsoft.com/office/drawing/2014/main" id="{8DA00907-9D40-B8DF-94C8-D1445A5F44C4}"/>
              </a:ext>
            </a:extLst>
          </p:cNvPr>
          <p:cNvSpPr>
            <a:spLocks noChangeAspect="1"/>
          </p:cNvSpPr>
          <p:nvPr userDrawn="1"/>
        </p:nvSpPr>
        <p:spPr>
          <a:xfrm>
            <a:off x="3881461" y="2152800"/>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1"/>
          </a:solidFill>
          <a:ln w="8096" cap="flat">
            <a:noFill/>
            <a:prstDash val="solid"/>
            <a:miter/>
          </a:ln>
        </p:spPr>
        <p:txBody>
          <a:bodyPr/>
          <a:lstStyle/>
          <a:p>
            <a:endParaRPr lang="en-GB">
              <a:solidFill>
                <a:schemeClr val="accent5"/>
              </a:solidFill>
            </a:endParaRPr>
          </a:p>
        </p:txBody>
      </p:sp>
      <p:sp>
        <p:nvSpPr>
          <p:cNvPr id="25" name="Text Placeholder 14">
            <a:extLst>
              <a:ext uri="{FF2B5EF4-FFF2-40B4-BE49-F238E27FC236}">
                <a16:creationId xmlns:a16="http://schemas.microsoft.com/office/drawing/2014/main" id="{F8C2F7BB-E1BA-5895-BF0C-A8589DCAD309}"/>
              </a:ext>
            </a:extLst>
          </p:cNvPr>
          <p:cNvSpPr>
            <a:spLocks noGrp="1"/>
          </p:cNvSpPr>
          <p:nvPr>
            <p:ph type="body" sz="quarter" idx="33"/>
          </p:nvPr>
        </p:nvSpPr>
        <p:spPr>
          <a:xfrm>
            <a:off x="4093859" y="2379600"/>
            <a:ext cx="2251352" cy="487313"/>
          </a:xfrm>
        </p:spPr>
        <p:txBody>
          <a:bodyPr/>
          <a:lstStyle>
            <a:lvl1pPr marL="0" indent="0" algn="l">
              <a:lnSpc>
                <a:spcPts val="1920"/>
              </a:lnSpc>
              <a:spcBef>
                <a:spcPts val="0"/>
              </a:spcBef>
              <a:spcAft>
                <a:spcPts val="1440"/>
              </a:spcAft>
              <a:buSzPct val="150000"/>
              <a:buFontTx/>
              <a:buNone/>
              <a:defRPr sz="1600" b="1">
                <a:solidFill>
                  <a:schemeClr val="accent1"/>
                </a:solidFill>
                <a:latin typeface="DM Sans SemiBold" pitchFamily="2" charset="0"/>
              </a:defRPr>
            </a:lvl1pPr>
            <a:lvl2pPr marL="0" indent="0" algn="l">
              <a:lnSpc>
                <a:spcPts val="1800"/>
              </a:lnSpc>
              <a:spcAft>
                <a:spcPts val="1440"/>
              </a:spcAft>
              <a:buFontTx/>
              <a:buNone/>
              <a:defRPr sz="1200">
                <a:solidFill>
                  <a:schemeClr val="bg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bg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1200" b="0">
                <a:solidFill>
                  <a:schemeClr val="bg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950" b="0">
                <a:solidFill>
                  <a:schemeClr val="bg1"/>
                </a:solidFill>
              </a:defRPr>
            </a:lvl5pPr>
          </a:lstStyle>
          <a:p>
            <a:pPr lvl="0"/>
            <a:r>
              <a:rPr lang="en-GB" dirty="0"/>
              <a:t>Click to edit Master text styles</a:t>
            </a:r>
          </a:p>
        </p:txBody>
      </p:sp>
      <p:sp>
        <p:nvSpPr>
          <p:cNvPr id="26" name="Text Placeholder 14">
            <a:extLst>
              <a:ext uri="{FF2B5EF4-FFF2-40B4-BE49-F238E27FC236}">
                <a16:creationId xmlns:a16="http://schemas.microsoft.com/office/drawing/2014/main" id="{F3FA86DB-00A3-0FB1-E662-15B90A53ACE3}"/>
              </a:ext>
            </a:extLst>
          </p:cNvPr>
          <p:cNvSpPr>
            <a:spLocks noGrp="1"/>
          </p:cNvSpPr>
          <p:nvPr>
            <p:ph type="body" sz="quarter" idx="34"/>
          </p:nvPr>
        </p:nvSpPr>
        <p:spPr>
          <a:xfrm>
            <a:off x="7211875" y="2379600"/>
            <a:ext cx="2251352" cy="487313"/>
          </a:xfrm>
        </p:spPr>
        <p:txBody>
          <a:bodyPr/>
          <a:lstStyle>
            <a:lvl1pPr marL="0" indent="0" algn="l">
              <a:lnSpc>
                <a:spcPts val="1920"/>
              </a:lnSpc>
              <a:spcBef>
                <a:spcPts val="0"/>
              </a:spcBef>
              <a:spcAft>
                <a:spcPts val="1440"/>
              </a:spcAft>
              <a:buSzPct val="150000"/>
              <a:buFontTx/>
              <a:buNone/>
              <a:defRPr sz="1600" b="1">
                <a:solidFill>
                  <a:schemeClr val="accent1"/>
                </a:solidFill>
                <a:latin typeface="DM Sans SemiBold" pitchFamily="2" charset="0"/>
              </a:defRPr>
            </a:lvl1pPr>
            <a:lvl2pPr marL="0" indent="0" algn="l">
              <a:lnSpc>
                <a:spcPts val="1800"/>
              </a:lnSpc>
              <a:spcAft>
                <a:spcPts val="1440"/>
              </a:spcAft>
              <a:buFontTx/>
              <a:buNone/>
              <a:defRPr sz="1200">
                <a:solidFill>
                  <a:schemeClr val="bg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bg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1200" b="0">
                <a:solidFill>
                  <a:schemeClr val="bg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950" b="0">
                <a:solidFill>
                  <a:schemeClr val="bg1"/>
                </a:solidFill>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59D253F8-860E-C260-0FA5-974A77EB5D24}"/>
              </a:ext>
            </a:extLst>
          </p:cNvPr>
          <p:cNvSpPr>
            <a:spLocks noGrp="1"/>
          </p:cNvSpPr>
          <p:nvPr>
            <p:ph type="body" sz="quarter" idx="35"/>
          </p:nvPr>
        </p:nvSpPr>
        <p:spPr>
          <a:xfrm>
            <a:off x="975843" y="3968344"/>
            <a:ext cx="2251352" cy="487313"/>
          </a:xfrm>
        </p:spPr>
        <p:txBody>
          <a:bodyPr/>
          <a:lstStyle>
            <a:lvl1pPr marL="0" indent="0" algn="l">
              <a:lnSpc>
                <a:spcPts val="1920"/>
              </a:lnSpc>
              <a:spcBef>
                <a:spcPts val="0"/>
              </a:spcBef>
              <a:spcAft>
                <a:spcPts val="1440"/>
              </a:spcAft>
              <a:buSzPct val="150000"/>
              <a:buFontTx/>
              <a:buNone/>
              <a:defRPr sz="1600" b="1">
                <a:solidFill>
                  <a:schemeClr val="accent1"/>
                </a:solidFill>
                <a:latin typeface="DM Sans SemiBold" pitchFamily="2" charset="0"/>
              </a:defRPr>
            </a:lvl1pPr>
            <a:lvl2pPr marL="0" indent="0" algn="l">
              <a:lnSpc>
                <a:spcPts val="1800"/>
              </a:lnSpc>
              <a:spcAft>
                <a:spcPts val="1440"/>
              </a:spcAft>
              <a:buFontTx/>
              <a:buNone/>
              <a:defRPr sz="1200">
                <a:solidFill>
                  <a:schemeClr val="bg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bg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1200" b="0">
                <a:solidFill>
                  <a:schemeClr val="bg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950" b="0">
                <a:solidFill>
                  <a:schemeClr val="bg1"/>
                </a:solidFill>
              </a:defRPr>
            </a:lvl5pPr>
          </a:lstStyle>
          <a:p>
            <a:pPr lvl="0"/>
            <a:r>
              <a:rPr lang="en-GB" dirty="0"/>
              <a:t>Click to edit Master text styles</a:t>
            </a:r>
          </a:p>
        </p:txBody>
      </p:sp>
      <p:sp>
        <p:nvSpPr>
          <p:cNvPr id="13" name="Graphic 11">
            <a:extLst>
              <a:ext uri="{FF2B5EF4-FFF2-40B4-BE49-F238E27FC236}">
                <a16:creationId xmlns:a16="http://schemas.microsoft.com/office/drawing/2014/main" id="{5F0D527D-A807-0EFF-B5D1-20C60ABE0FE6}"/>
              </a:ext>
            </a:extLst>
          </p:cNvPr>
          <p:cNvSpPr>
            <a:spLocks noChangeAspect="1"/>
          </p:cNvSpPr>
          <p:nvPr userDrawn="1"/>
        </p:nvSpPr>
        <p:spPr>
          <a:xfrm>
            <a:off x="6999722" y="3741544"/>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1"/>
          </a:solidFill>
          <a:ln w="8096" cap="flat">
            <a:noFill/>
            <a:prstDash val="solid"/>
            <a:miter/>
          </a:ln>
        </p:spPr>
        <p:txBody>
          <a:bodyPr/>
          <a:lstStyle/>
          <a:p>
            <a:endParaRPr lang="en-GB">
              <a:solidFill>
                <a:schemeClr val="accent5"/>
              </a:solidFill>
            </a:endParaRPr>
          </a:p>
        </p:txBody>
      </p:sp>
      <p:sp>
        <p:nvSpPr>
          <p:cNvPr id="14" name="Graphic 11">
            <a:extLst>
              <a:ext uri="{FF2B5EF4-FFF2-40B4-BE49-F238E27FC236}">
                <a16:creationId xmlns:a16="http://schemas.microsoft.com/office/drawing/2014/main" id="{625AF7AA-626F-9C08-9860-6DB8E34070EE}"/>
              </a:ext>
            </a:extLst>
          </p:cNvPr>
          <p:cNvSpPr>
            <a:spLocks noChangeAspect="1"/>
          </p:cNvSpPr>
          <p:nvPr userDrawn="1"/>
        </p:nvSpPr>
        <p:spPr>
          <a:xfrm>
            <a:off x="3881461" y="3741544"/>
            <a:ext cx="1832400" cy="269644"/>
          </a:xfrm>
          <a:custGeom>
            <a:avLst/>
            <a:gdLst>
              <a:gd name="csX0" fmla="*/ 1166670 w 1166669"/>
              <a:gd name="csY0" fmla="*/ 81772 h 171640"/>
              <a:gd name="csX1" fmla="*/ 171640 w 1166669"/>
              <a:gd name="csY1" fmla="*/ 81772 h 171640"/>
              <a:gd name="csX2" fmla="*/ 89868 w 1166669"/>
              <a:gd name="csY2" fmla="*/ 0 h 171640"/>
              <a:gd name="csX3" fmla="*/ 81772 w 1166669"/>
              <a:gd name="csY3" fmla="*/ 0 h 171640"/>
              <a:gd name="csX4" fmla="*/ 0 w 1166669"/>
              <a:gd name="csY4" fmla="*/ 81772 h 171640"/>
              <a:gd name="csX5" fmla="*/ 0 w 1166669"/>
              <a:gd name="csY5" fmla="*/ 89868 h 171640"/>
              <a:gd name="csX6" fmla="*/ 81772 w 1166669"/>
              <a:gd name="csY6" fmla="*/ 171641 h 171640"/>
              <a:gd name="csX7" fmla="*/ 89868 w 1166669"/>
              <a:gd name="csY7" fmla="*/ 171641 h 171640"/>
              <a:gd name="csX8" fmla="*/ 171640 w 1166669"/>
              <a:gd name="csY8" fmla="*/ 89868 h 171640"/>
              <a:gd name="csX9" fmla="*/ 1166670 w 1166669"/>
              <a:gd name="csY9" fmla="*/ 89868 h 171640"/>
              <a:gd name="csX10" fmla="*/ 1166670 w 1166669"/>
              <a:gd name="csY10" fmla="*/ 81772 h 1716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1166669" h="171640">
                <a:moveTo>
                  <a:pt x="1166670" y="81772"/>
                </a:moveTo>
                <a:lnTo>
                  <a:pt x="171640" y="81772"/>
                </a:lnTo>
                <a:cubicBezTo>
                  <a:pt x="123873" y="73676"/>
                  <a:pt x="98774" y="45339"/>
                  <a:pt x="89868" y="0"/>
                </a:cubicBezTo>
                <a:lnTo>
                  <a:pt x="81772" y="0"/>
                </a:lnTo>
                <a:cubicBezTo>
                  <a:pt x="72866" y="45339"/>
                  <a:pt x="47768" y="73676"/>
                  <a:pt x="0" y="81772"/>
                </a:cubicBezTo>
                <a:lnTo>
                  <a:pt x="0" y="89868"/>
                </a:lnTo>
                <a:cubicBezTo>
                  <a:pt x="47768" y="97965"/>
                  <a:pt x="72866" y="126302"/>
                  <a:pt x="81772" y="171641"/>
                </a:cubicBezTo>
                <a:lnTo>
                  <a:pt x="89868" y="171641"/>
                </a:lnTo>
                <a:cubicBezTo>
                  <a:pt x="98774" y="126302"/>
                  <a:pt x="123873" y="97965"/>
                  <a:pt x="171640" y="89868"/>
                </a:cubicBezTo>
                <a:lnTo>
                  <a:pt x="1166670" y="89868"/>
                </a:lnTo>
                <a:lnTo>
                  <a:pt x="1166670" y="81772"/>
                </a:lnTo>
                <a:close/>
              </a:path>
            </a:pathLst>
          </a:custGeom>
          <a:solidFill>
            <a:schemeClr val="accent1"/>
          </a:solidFill>
          <a:ln w="8096" cap="flat">
            <a:noFill/>
            <a:prstDash val="solid"/>
            <a:miter/>
          </a:ln>
        </p:spPr>
        <p:txBody>
          <a:bodyPr/>
          <a:lstStyle/>
          <a:p>
            <a:endParaRPr lang="en-GB">
              <a:solidFill>
                <a:schemeClr val="accent5"/>
              </a:solidFill>
            </a:endParaRPr>
          </a:p>
        </p:txBody>
      </p:sp>
      <p:sp>
        <p:nvSpPr>
          <p:cNvPr id="16" name="Text Placeholder 14">
            <a:extLst>
              <a:ext uri="{FF2B5EF4-FFF2-40B4-BE49-F238E27FC236}">
                <a16:creationId xmlns:a16="http://schemas.microsoft.com/office/drawing/2014/main" id="{0D41B842-B98F-F543-03A1-0830EBC8FA2B}"/>
              </a:ext>
            </a:extLst>
          </p:cNvPr>
          <p:cNvSpPr>
            <a:spLocks noGrp="1"/>
          </p:cNvSpPr>
          <p:nvPr>
            <p:ph type="body" sz="quarter" idx="36"/>
          </p:nvPr>
        </p:nvSpPr>
        <p:spPr>
          <a:xfrm>
            <a:off x="4093859" y="3968344"/>
            <a:ext cx="2251352" cy="487313"/>
          </a:xfrm>
        </p:spPr>
        <p:txBody>
          <a:bodyPr/>
          <a:lstStyle>
            <a:lvl1pPr marL="0" indent="0" algn="l">
              <a:lnSpc>
                <a:spcPts val="1920"/>
              </a:lnSpc>
              <a:spcBef>
                <a:spcPts val="0"/>
              </a:spcBef>
              <a:spcAft>
                <a:spcPts val="1440"/>
              </a:spcAft>
              <a:buSzPct val="150000"/>
              <a:buFontTx/>
              <a:buNone/>
              <a:defRPr sz="1600" b="1">
                <a:solidFill>
                  <a:schemeClr val="accent1"/>
                </a:solidFill>
                <a:latin typeface="DM Sans SemiBold" pitchFamily="2" charset="0"/>
              </a:defRPr>
            </a:lvl1pPr>
            <a:lvl2pPr marL="0" indent="0" algn="l">
              <a:lnSpc>
                <a:spcPts val="1800"/>
              </a:lnSpc>
              <a:spcAft>
                <a:spcPts val="1440"/>
              </a:spcAft>
              <a:buFontTx/>
              <a:buNone/>
              <a:defRPr sz="1200">
                <a:solidFill>
                  <a:schemeClr val="bg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bg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1200" b="0">
                <a:solidFill>
                  <a:schemeClr val="bg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950" b="0">
                <a:solidFill>
                  <a:schemeClr val="bg1"/>
                </a:solidFill>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1D8A1543-46E2-AD16-67C8-6F9DA8D2BA20}"/>
              </a:ext>
            </a:extLst>
          </p:cNvPr>
          <p:cNvSpPr>
            <a:spLocks noGrp="1"/>
          </p:cNvSpPr>
          <p:nvPr>
            <p:ph type="body" sz="quarter" idx="37"/>
          </p:nvPr>
        </p:nvSpPr>
        <p:spPr>
          <a:xfrm>
            <a:off x="7211875" y="3968344"/>
            <a:ext cx="2251352" cy="487313"/>
          </a:xfrm>
        </p:spPr>
        <p:txBody>
          <a:bodyPr/>
          <a:lstStyle>
            <a:lvl1pPr marL="0" indent="0" algn="l">
              <a:lnSpc>
                <a:spcPts val="1920"/>
              </a:lnSpc>
              <a:spcBef>
                <a:spcPts val="0"/>
              </a:spcBef>
              <a:spcAft>
                <a:spcPts val="1440"/>
              </a:spcAft>
              <a:buSzPct val="150000"/>
              <a:buFontTx/>
              <a:buNone/>
              <a:defRPr sz="1600" b="1">
                <a:solidFill>
                  <a:schemeClr val="accent1"/>
                </a:solidFill>
                <a:latin typeface="DM Sans SemiBold" pitchFamily="2" charset="0"/>
              </a:defRPr>
            </a:lvl1pPr>
            <a:lvl2pPr marL="0" indent="0" algn="l">
              <a:lnSpc>
                <a:spcPts val="1800"/>
              </a:lnSpc>
              <a:spcAft>
                <a:spcPts val="1440"/>
              </a:spcAft>
              <a:buFontTx/>
              <a:buNone/>
              <a:defRPr sz="1200">
                <a:solidFill>
                  <a:schemeClr val="bg1"/>
                </a:solidFill>
                <a:latin typeface="+mj-lt"/>
              </a:defRPr>
            </a:lvl2pPr>
            <a:lvl3pPr marL="0" indent="0" algn="l">
              <a:lnSpc>
                <a:spcPts val="1140"/>
              </a:lnSpc>
              <a:spcBef>
                <a:spcPts val="0"/>
              </a:spcBef>
              <a:spcAft>
                <a:spcPts val="1440"/>
              </a:spcAft>
              <a:buClr>
                <a:schemeClr val="tx1"/>
              </a:buClr>
              <a:buSzPct val="150000"/>
              <a:buFontTx/>
              <a:buNone/>
              <a:defRPr sz="950" b="0">
                <a:solidFill>
                  <a:schemeClr val="bg1"/>
                </a:solidFill>
              </a:defRPr>
            </a:lvl3pPr>
            <a:lvl4pPr marL="284400" indent="-284400" algn="l">
              <a:lnSpc>
                <a:spcPts val="180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1200" b="0">
                <a:solidFill>
                  <a:schemeClr val="bg1"/>
                </a:solidFill>
                <a:latin typeface="+mj-lt"/>
              </a:defRPr>
            </a:lvl4pPr>
            <a:lvl5pPr marL="284400" indent="-284400" algn="l">
              <a:lnSpc>
                <a:spcPts val="1140"/>
              </a:lnSpc>
              <a:spcBef>
                <a:spcPts val="0"/>
              </a:spcBef>
              <a:spcAft>
                <a:spcPts val="1440"/>
              </a:spcAft>
              <a:buClr>
                <a:schemeClr val="tx1"/>
              </a:buClr>
              <a:buSzPct val="100000"/>
              <a:buFontTx/>
              <a:buBlip>
                <a:blip>
                  <a:extLst>
                    <a:ext uri="{96DAC541-7B7A-43D3-8B79-37D633B846F1}">
                      <asvg:svgBlip xmlns:asvg="http://schemas.microsoft.com/office/drawing/2016/SVG/main" r:embed="rId3"/>
                    </a:ext>
                  </a:extLst>
                </a:blip>
              </a:buBlip>
              <a:defRPr sz="950" b="0">
                <a:solidFill>
                  <a:schemeClr val="bg1"/>
                </a:solidFill>
              </a:defRPr>
            </a:lvl5pPr>
          </a:lstStyle>
          <a:p>
            <a:pPr lvl="0"/>
            <a:r>
              <a:rPr lang="en-GB" dirty="0"/>
              <a:t>Click to edit Master text styles</a:t>
            </a:r>
          </a:p>
        </p:txBody>
      </p:sp>
    </p:spTree>
    <p:extLst>
      <p:ext uri="{BB962C8B-B14F-4D97-AF65-F5344CB8AC3E}">
        <p14:creationId xmlns:p14="http://schemas.microsoft.com/office/powerpoint/2010/main" val="3573735022"/>
      </p:ext>
    </p:extLst>
  </p:cSld>
  <p:clrMapOvr>
    <a:masterClrMapping/>
  </p:clrMapOvr>
  <p:extLst>
    <p:ext uri="{DCECCB84-F9BA-43D5-87BE-67443E8EF086}">
      <p15:sldGuideLst xmlns:p15="http://schemas.microsoft.com/office/powerpoint/2012/main">
        <p15:guide id="1" orient="horz" pos="3861">
          <p15:clr>
            <a:srgbClr val="FBAE40"/>
          </p15:clr>
        </p15:guide>
        <p15:guide id="2" pos="5314">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63200" y="763200"/>
            <a:ext cx="5144400" cy="512961"/>
          </a:xfrm>
        </p:spPr>
        <p:txBody>
          <a:bodyPr/>
          <a:lstStyle/>
          <a:p>
            <a:r>
              <a:rPr lang="en-GB" dirty="0"/>
              <a:t>Click to edit</a:t>
            </a:r>
            <a:endParaRPr lang="en-US" dirty="0"/>
          </a:p>
        </p:txBody>
      </p:sp>
      <p:sp>
        <p:nvSpPr>
          <p:cNvPr id="3" name="Content Placeholder 2"/>
          <p:cNvSpPr>
            <a:spLocks noGrp="1"/>
          </p:cNvSpPr>
          <p:nvPr>
            <p:ph idx="1"/>
          </p:nvPr>
        </p:nvSpPr>
        <p:spPr>
          <a:xfrm>
            <a:off x="763200" y="1346400"/>
            <a:ext cx="5144400" cy="4536000"/>
          </a:xfrm>
        </p:spPr>
        <p:txBody>
          <a:bodyPr/>
          <a:lstStyle>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10"/>
          </p:nvPr>
        </p:nvSpPr>
        <p:spPr/>
        <p:txBody>
          <a:bodyPr/>
          <a:lstStyle>
            <a:lvl1pPr algn="r">
              <a:defRPr/>
            </a:lvl1pPr>
          </a:lstStyle>
          <a:p>
            <a:pPr algn="r"/>
            <a:fld id="{DE0842F7-60C5-A347-9F3C-51EABB392A78}" type="datetime1">
              <a:t>9/14/2026</a:t>
            </a:fld>
            <a:endParaRPr lang="en-GB"/>
          </a:p>
        </p:txBody>
      </p:sp>
      <p:sp>
        <p:nvSpPr>
          <p:cNvPr id="5" name="Footer Placeholder 4"/>
          <p:cNvSpPr>
            <a:spLocks noGrp="1"/>
          </p:cNvSpPr>
          <p:nvPr>
            <p:ph type="ftr" sz="quarter" idx="11"/>
          </p:nvPr>
        </p:nvSpPr>
        <p:spPr/>
        <p:txBody>
          <a:bodyPr/>
          <a:lstStyle/>
          <a:p>
            <a:r>
              <a:rPr lang="en-GB" dirty="0"/>
              <a:t>Bond - 17 September 2026</a:t>
            </a:r>
          </a:p>
        </p:txBody>
      </p:sp>
      <p:sp>
        <p:nvSpPr>
          <p:cNvPr id="6" name="Slide Number Placeholder 5"/>
          <p:cNvSpPr>
            <a:spLocks noGrp="1"/>
          </p:cNvSpPr>
          <p:nvPr>
            <p:ph type="sldNum" sz="quarter" idx="12"/>
          </p:nvPr>
        </p:nvSpPr>
        <p:spPr/>
        <p:txBody>
          <a:bodyPr/>
          <a:lstStyle>
            <a:lvl1pPr algn="ctr">
              <a:defRPr/>
            </a:lvl1pPr>
          </a:lstStyle>
          <a:p>
            <a:fld id="{F3740C8F-285E-BF48-9EE6-4B8E5CA14DDA}" type="slidenum">
              <a:rPr lang="en-GB"/>
              <a:pPr/>
              <a:t>‹#›</a:t>
            </a:fld>
            <a:endParaRPr lang="en-GB"/>
          </a:p>
        </p:txBody>
      </p:sp>
      <p:sp>
        <p:nvSpPr>
          <p:cNvPr id="11" name="Graphic 7">
            <a:extLst>
              <a:ext uri="{FF2B5EF4-FFF2-40B4-BE49-F238E27FC236}">
                <a16:creationId xmlns:a16="http://schemas.microsoft.com/office/drawing/2014/main" id="{E416BE38-EE08-E745-717B-82996AE48B9C}"/>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Tree>
    <p:extLst>
      <p:ext uri="{BB962C8B-B14F-4D97-AF65-F5344CB8AC3E}">
        <p14:creationId xmlns:p14="http://schemas.microsoft.com/office/powerpoint/2010/main" val="19220500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Click to edit Master title style</a:t>
            </a:r>
            <a:endParaRPr lang="en-US" dirty="0"/>
          </a:p>
        </p:txBody>
      </p:sp>
      <p:sp>
        <p:nvSpPr>
          <p:cNvPr id="3" name="Date Placeholder 2"/>
          <p:cNvSpPr>
            <a:spLocks noGrp="1"/>
          </p:cNvSpPr>
          <p:nvPr>
            <p:ph type="dt" sz="half" idx="10"/>
          </p:nvPr>
        </p:nvSpPr>
        <p:spPr/>
        <p:txBody>
          <a:bodyPr/>
          <a:lstStyle>
            <a:lvl1pPr algn="r">
              <a:defRPr/>
            </a:lvl1pPr>
          </a:lstStyle>
          <a:p>
            <a:pPr algn="r"/>
            <a:fld id="{892B8C5F-AB1F-B043-898C-148694DB82BA}" type="datetime1">
              <a:t>9/14/2026</a:t>
            </a:fld>
            <a:endParaRPr lang="en-GB"/>
          </a:p>
        </p:txBody>
      </p:sp>
      <p:sp>
        <p:nvSpPr>
          <p:cNvPr id="4" name="Footer Placeholder 3"/>
          <p:cNvSpPr>
            <a:spLocks noGrp="1"/>
          </p:cNvSpPr>
          <p:nvPr>
            <p:ph type="ftr" sz="quarter" idx="11"/>
          </p:nvPr>
        </p:nvSpPr>
        <p:spPr/>
        <p:txBody>
          <a:bodyPr/>
          <a:lstStyle/>
          <a:p>
            <a:r>
              <a:rPr lang="en-GB" dirty="0"/>
              <a:t>Bond - 17 September 2026</a:t>
            </a:r>
          </a:p>
        </p:txBody>
      </p:sp>
      <p:sp>
        <p:nvSpPr>
          <p:cNvPr id="7" name="Graphic 7">
            <a:extLst>
              <a:ext uri="{FF2B5EF4-FFF2-40B4-BE49-F238E27FC236}">
                <a16:creationId xmlns:a16="http://schemas.microsoft.com/office/drawing/2014/main" id="{AE0C995A-2C4B-EA2B-6503-B13A8C7D355E}"/>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
        <p:nvSpPr>
          <p:cNvPr id="8" name="Graphic 11">
            <a:extLst>
              <a:ext uri="{FF2B5EF4-FFF2-40B4-BE49-F238E27FC236}">
                <a16:creationId xmlns:a16="http://schemas.microsoft.com/office/drawing/2014/main" id="{12B1F285-FBFC-EB80-1780-4C1E47244CE1}"/>
              </a:ext>
            </a:extLst>
          </p:cNvPr>
          <p:cNvSpPr/>
          <p:nvPr userDrawn="1"/>
        </p:nvSpPr>
        <p:spPr>
          <a:xfrm>
            <a:off x="11540400" y="62064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tx2"/>
          </a:solidFill>
          <a:ln w="9231" cap="flat">
            <a:noFill/>
            <a:prstDash val="solid"/>
            <a:miter/>
          </a:ln>
        </p:spPr>
        <p:txBody>
          <a:bodyPr/>
          <a:lstStyle/>
          <a:p>
            <a:endParaRPr lang="en-GB"/>
          </a:p>
        </p:txBody>
      </p:sp>
      <p:sp>
        <p:nvSpPr>
          <p:cNvPr id="9" name="Slide Number Placeholder 5">
            <a:extLst>
              <a:ext uri="{FF2B5EF4-FFF2-40B4-BE49-F238E27FC236}">
                <a16:creationId xmlns:a16="http://schemas.microsoft.com/office/drawing/2014/main" id="{AAEAC0E3-B813-82EA-E415-335918F4AAAC}"/>
              </a:ext>
            </a:extLst>
          </p:cNvPr>
          <p:cNvSpPr>
            <a:spLocks noGrp="1"/>
          </p:cNvSpPr>
          <p:nvPr>
            <p:ph type="sldNum" sz="quarter" idx="12"/>
          </p:nvPr>
        </p:nvSpPr>
        <p:spPr>
          <a:xfrm>
            <a:off x="11428800" y="6094800"/>
            <a:ext cx="763200" cy="763200"/>
          </a:xfrm>
        </p:spPr>
        <p:txBody>
          <a:bodyPr/>
          <a:lstStyle>
            <a:lvl1pPr>
              <a:defRPr>
                <a:solidFill>
                  <a:schemeClr val="tx2">
                    <a:lumMod val="20000"/>
                    <a:lumOff val="80000"/>
                  </a:schemeClr>
                </a:solidFill>
              </a:defRPr>
            </a:lvl1pPr>
          </a:lstStyle>
          <a:p>
            <a:fld id="{F3740C8F-285E-BF48-9EE6-4B8E5CA14DDA}" type="slidenum">
              <a:rPr lang="en-GB"/>
              <a:pPr/>
              <a:t>‹#›</a:t>
            </a:fld>
            <a:endParaRPr lang="en-GB"/>
          </a:p>
        </p:txBody>
      </p:sp>
      <p:sp>
        <p:nvSpPr>
          <p:cNvPr id="6" name="Graphic 11">
            <a:extLst>
              <a:ext uri="{FF2B5EF4-FFF2-40B4-BE49-F238E27FC236}">
                <a16:creationId xmlns:a16="http://schemas.microsoft.com/office/drawing/2014/main" id="{2D19A469-11FE-BD13-96DE-A00EC56990F4}"/>
              </a:ext>
            </a:extLst>
          </p:cNvPr>
          <p:cNvSpPr/>
          <p:nvPr userDrawn="1"/>
        </p:nvSpPr>
        <p:spPr>
          <a:xfrm>
            <a:off x="111600" y="1116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tx2"/>
          </a:solidFill>
          <a:ln w="9231" cap="flat">
            <a:noFill/>
            <a:prstDash val="solid"/>
            <a:miter/>
          </a:ln>
        </p:spPr>
        <p:txBody>
          <a:bodyPr/>
          <a:lstStyle/>
          <a:p>
            <a:endParaRPr lang="en-GB"/>
          </a:p>
        </p:txBody>
      </p:sp>
    </p:spTree>
    <p:extLst>
      <p:ext uri="{BB962C8B-B14F-4D97-AF65-F5344CB8AC3E}">
        <p14:creationId xmlns:p14="http://schemas.microsoft.com/office/powerpoint/2010/main" val="244723253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lgn="r">
              <a:defRPr/>
            </a:lvl1pPr>
          </a:lstStyle>
          <a:p>
            <a:pPr algn="r"/>
            <a:fld id="{6EE7F170-5A38-2145-814D-E9D513949324}" type="datetime1">
              <a:t>9/14/2026</a:t>
            </a:fld>
            <a:endParaRPr lang="en-GB"/>
          </a:p>
        </p:txBody>
      </p:sp>
      <p:sp>
        <p:nvSpPr>
          <p:cNvPr id="3" name="Footer Placeholder 2"/>
          <p:cNvSpPr>
            <a:spLocks noGrp="1"/>
          </p:cNvSpPr>
          <p:nvPr>
            <p:ph type="ftr" sz="quarter" idx="11"/>
          </p:nvPr>
        </p:nvSpPr>
        <p:spPr/>
        <p:txBody>
          <a:bodyPr/>
          <a:lstStyle/>
          <a:p>
            <a:r>
              <a:rPr lang="en-GB" dirty="0"/>
              <a:t>Bond - 17 September 2026</a:t>
            </a:r>
          </a:p>
        </p:txBody>
      </p:sp>
      <p:sp>
        <p:nvSpPr>
          <p:cNvPr id="6" name="Graphic 7">
            <a:extLst>
              <a:ext uri="{FF2B5EF4-FFF2-40B4-BE49-F238E27FC236}">
                <a16:creationId xmlns:a16="http://schemas.microsoft.com/office/drawing/2014/main" id="{6DD229A1-6DBF-9A20-FCE5-82FBE867AC9E}"/>
              </a:ext>
            </a:extLst>
          </p:cNvPr>
          <p:cNvSpPr>
            <a:spLocks noChangeAspect="1"/>
          </p:cNvSpPr>
          <p:nvPr userDrawn="1"/>
        </p:nvSpPr>
        <p:spPr>
          <a:xfrm>
            <a:off x="734400" y="6274800"/>
            <a:ext cx="1800000" cy="437326"/>
          </a:xfrm>
          <a:custGeom>
            <a:avLst/>
            <a:gdLst>
              <a:gd name="csX0" fmla="*/ 3231246 w 6530888"/>
              <a:gd name="csY0" fmla="*/ 949662 h 1586738"/>
              <a:gd name="csX1" fmla="*/ 3262336 w 6530888"/>
              <a:gd name="csY1" fmla="*/ 1052133 h 1586738"/>
              <a:gd name="csX2" fmla="*/ 3220883 w 6530888"/>
              <a:gd name="csY2" fmla="*/ 1175304 h 1586738"/>
              <a:gd name="csX3" fmla="*/ 3106888 w 6530888"/>
              <a:gd name="csY3" fmla="*/ 1251898 h 1586738"/>
              <a:gd name="csX4" fmla="*/ 2941594 w 6530888"/>
              <a:gd name="csY4" fmla="*/ 1277257 h 1586738"/>
              <a:gd name="csX5" fmla="*/ 2791328 w 6530888"/>
              <a:gd name="csY5" fmla="*/ 1259661 h 1586738"/>
              <a:gd name="csX6" fmla="*/ 2641580 w 6530888"/>
              <a:gd name="csY6" fmla="*/ 1203768 h 1586738"/>
              <a:gd name="csX7" fmla="*/ 2714122 w 6530888"/>
              <a:gd name="csY7" fmla="*/ 1025221 h 1586738"/>
              <a:gd name="csX8" fmla="*/ 2729149 w 6530888"/>
              <a:gd name="csY8" fmla="*/ 1025221 h 1586738"/>
              <a:gd name="csX9" fmla="*/ 2794437 w 6530888"/>
              <a:gd name="csY9" fmla="*/ 1151498 h 1586738"/>
              <a:gd name="csX10" fmla="*/ 2871125 w 6530888"/>
              <a:gd name="csY10" fmla="*/ 1242583 h 1586738"/>
              <a:gd name="csX11" fmla="*/ 2950403 w 6530888"/>
              <a:gd name="csY11" fmla="*/ 1250863 h 1586738"/>
              <a:gd name="csX12" fmla="*/ 3066989 w 6530888"/>
              <a:gd name="csY12" fmla="*/ 1215671 h 1586738"/>
              <a:gd name="csX13" fmla="*/ 3102224 w 6530888"/>
              <a:gd name="csY13" fmla="*/ 1125622 h 1586738"/>
              <a:gd name="csX14" fmla="*/ 3080980 w 6530888"/>
              <a:gd name="csY14" fmla="*/ 1058860 h 1586738"/>
              <a:gd name="csX15" fmla="*/ 3026054 w 6530888"/>
              <a:gd name="csY15" fmla="*/ 1009695 h 1586738"/>
              <a:gd name="csX16" fmla="*/ 2932786 w 6530888"/>
              <a:gd name="csY16" fmla="*/ 960530 h 1586738"/>
              <a:gd name="csX17" fmla="*/ 2883042 w 6530888"/>
              <a:gd name="csY17" fmla="*/ 937242 h 1586738"/>
              <a:gd name="csX18" fmla="*/ 2777338 w 6530888"/>
              <a:gd name="csY18" fmla="*/ 877726 h 1586738"/>
              <a:gd name="csX19" fmla="*/ 2704795 w 6530888"/>
              <a:gd name="csY19" fmla="*/ 803720 h 1586738"/>
              <a:gd name="csX20" fmla="*/ 2676296 w 6530888"/>
              <a:gd name="csY20" fmla="*/ 701249 h 1586738"/>
              <a:gd name="csX21" fmla="*/ 2760238 w 6530888"/>
              <a:gd name="csY21" fmla="*/ 537711 h 1586738"/>
              <a:gd name="csX22" fmla="*/ 2984084 w 6530888"/>
              <a:gd name="csY22" fmla="*/ 482335 h 1586738"/>
              <a:gd name="csX23" fmla="*/ 3128650 w 6530888"/>
              <a:gd name="csY23" fmla="*/ 498896 h 1586738"/>
              <a:gd name="csX24" fmla="*/ 3210520 w 6530888"/>
              <a:gd name="csY24" fmla="*/ 527360 h 1586738"/>
              <a:gd name="csX25" fmla="*/ 3210520 w 6530888"/>
              <a:gd name="csY25" fmla="*/ 717810 h 1586738"/>
              <a:gd name="csX26" fmla="*/ 3196529 w 6530888"/>
              <a:gd name="csY26" fmla="*/ 717810 h 1586738"/>
              <a:gd name="csX27" fmla="*/ 3121396 w 6530888"/>
              <a:gd name="csY27" fmla="*/ 595674 h 1586738"/>
              <a:gd name="csX28" fmla="*/ 3061289 w 6530888"/>
              <a:gd name="csY28" fmla="*/ 518562 h 1586738"/>
              <a:gd name="csX29" fmla="*/ 2978902 w 6530888"/>
              <a:gd name="csY29" fmla="*/ 508729 h 1586738"/>
              <a:gd name="csX30" fmla="*/ 2873197 w 6530888"/>
              <a:gd name="csY30" fmla="*/ 544439 h 1586738"/>
              <a:gd name="csX31" fmla="*/ 2837444 w 6530888"/>
              <a:gd name="csY31" fmla="*/ 631901 h 1586738"/>
              <a:gd name="csX32" fmla="*/ 2874752 w 6530888"/>
              <a:gd name="csY32" fmla="*/ 713152 h 1586738"/>
              <a:gd name="csX33" fmla="*/ 2983047 w 6530888"/>
              <a:gd name="csY33" fmla="*/ 782501 h 1586738"/>
              <a:gd name="csX34" fmla="*/ 3041081 w 6530888"/>
              <a:gd name="csY34" fmla="*/ 810965 h 1586738"/>
              <a:gd name="csX35" fmla="*/ 3154040 w 6530888"/>
              <a:gd name="csY35" fmla="*/ 874103 h 1586738"/>
              <a:gd name="csX36" fmla="*/ 3231764 w 6530888"/>
              <a:gd name="csY36" fmla="*/ 949662 h 1586738"/>
              <a:gd name="csX37" fmla="*/ 6018429 w 6530888"/>
              <a:gd name="csY37" fmla="*/ 1148910 h 1586738"/>
              <a:gd name="csX38" fmla="*/ 5894070 w 6530888"/>
              <a:gd name="csY38" fmla="*/ 1170646 h 1586738"/>
              <a:gd name="csX39" fmla="*/ 5760903 w 6530888"/>
              <a:gd name="csY39" fmla="*/ 1130279 h 1586738"/>
              <a:gd name="csX40" fmla="*/ 5675925 w 6530888"/>
              <a:gd name="csY40" fmla="*/ 1015388 h 1586738"/>
              <a:gd name="csX41" fmla="*/ 5646908 w 6530888"/>
              <a:gd name="csY41" fmla="*/ 837359 h 1586738"/>
              <a:gd name="csX42" fmla="*/ 5699760 w 6530888"/>
              <a:gd name="csY42" fmla="*/ 598261 h 1586738"/>
              <a:gd name="csX43" fmla="*/ 5853654 w 6530888"/>
              <a:gd name="csY43" fmla="*/ 508729 h 1586738"/>
              <a:gd name="csX44" fmla="*/ 5942259 w 6530888"/>
              <a:gd name="csY44" fmla="*/ 523737 h 1586738"/>
              <a:gd name="csX45" fmla="*/ 6083717 w 6530888"/>
              <a:gd name="csY45" fmla="*/ 740581 h 1586738"/>
              <a:gd name="csX46" fmla="*/ 6098225 w 6530888"/>
              <a:gd name="csY46" fmla="*/ 740581 h 1586738"/>
              <a:gd name="csX47" fmla="*/ 6096153 w 6530888"/>
              <a:gd name="csY47" fmla="*/ 525808 h 1586738"/>
              <a:gd name="csX48" fmla="*/ 5983712 w 6530888"/>
              <a:gd name="csY48" fmla="*/ 495791 h 1586738"/>
              <a:gd name="csX49" fmla="*/ 5855727 w 6530888"/>
              <a:gd name="csY49" fmla="*/ 482335 h 1586738"/>
              <a:gd name="csX50" fmla="*/ 5641208 w 6530888"/>
              <a:gd name="csY50" fmla="*/ 534088 h 1586738"/>
              <a:gd name="csX51" fmla="*/ 5493015 w 6530888"/>
              <a:gd name="csY51" fmla="*/ 680548 h 1586738"/>
              <a:gd name="csX52" fmla="*/ 5439126 w 6530888"/>
              <a:gd name="csY52" fmla="*/ 898427 h 1586738"/>
              <a:gd name="csX53" fmla="*/ 5484724 w 6530888"/>
              <a:gd name="csY53" fmla="*/ 1097158 h 1586738"/>
              <a:gd name="csX54" fmla="*/ 5611673 w 6530888"/>
              <a:gd name="csY54" fmla="*/ 1230162 h 1586738"/>
              <a:gd name="csX55" fmla="*/ 5797174 w 6530888"/>
              <a:gd name="csY55" fmla="*/ 1277257 h 1586738"/>
              <a:gd name="csX56" fmla="*/ 5992521 w 6530888"/>
              <a:gd name="csY56" fmla="*/ 1231197 h 1586738"/>
              <a:gd name="csX57" fmla="*/ 6127242 w 6530888"/>
              <a:gd name="csY57" fmla="*/ 1100780 h 1586738"/>
              <a:gd name="csX58" fmla="*/ 6117397 w 6530888"/>
              <a:gd name="csY58" fmla="*/ 1090947 h 1586738"/>
              <a:gd name="csX59" fmla="*/ 6018947 w 6530888"/>
              <a:gd name="csY59" fmla="*/ 1148910 h 1586738"/>
              <a:gd name="csX60" fmla="*/ 6530889 w 6530888"/>
              <a:gd name="csY60" fmla="*/ 207011 h 1586738"/>
              <a:gd name="csX61" fmla="*/ 6323625 w 6530888"/>
              <a:gd name="csY61" fmla="*/ 0 h 1586738"/>
              <a:gd name="csX62" fmla="*/ 6302898 w 6530888"/>
              <a:gd name="csY62" fmla="*/ 0 h 1586738"/>
              <a:gd name="csX63" fmla="*/ 6095634 w 6530888"/>
              <a:gd name="csY63" fmla="*/ 207011 h 1586738"/>
              <a:gd name="csX64" fmla="*/ 6095634 w 6530888"/>
              <a:gd name="csY64" fmla="*/ 227712 h 1586738"/>
              <a:gd name="csX65" fmla="*/ 6302898 w 6530888"/>
              <a:gd name="csY65" fmla="*/ 434723 h 1586738"/>
              <a:gd name="csX66" fmla="*/ 6323625 w 6530888"/>
              <a:gd name="csY66" fmla="*/ 434723 h 1586738"/>
              <a:gd name="csX67" fmla="*/ 6530889 w 6530888"/>
              <a:gd name="csY67" fmla="*/ 227712 h 1586738"/>
              <a:gd name="csX68" fmla="*/ 6530889 w 6530888"/>
              <a:gd name="csY68" fmla="*/ 207011 h 1586738"/>
              <a:gd name="csX69" fmla="*/ 2376800 w 6530888"/>
              <a:gd name="csY69" fmla="*/ 1005038 h 1586738"/>
              <a:gd name="csX70" fmla="*/ 2547275 w 6530888"/>
              <a:gd name="csY70" fmla="*/ 586358 h 1586738"/>
              <a:gd name="csX71" fmla="*/ 2632771 w 6530888"/>
              <a:gd name="csY71" fmla="*/ 509764 h 1586738"/>
              <a:gd name="csX72" fmla="*/ 2632771 w 6530888"/>
              <a:gd name="csY72" fmla="*/ 496826 h 1586738"/>
              <a:gd name="csX73" fmla="*/ 2429652 w 6530888"/>
              <a:gd name="csY73" fmla="*/ 496826 h 1586738"/>
              <a:gd name="csX74" fmla="*/ 2429652 w 6530888"/>
              <a:gd name="csY74" fmla="*/ 509764 h 1586738"/>
              <a:gd name="csX75" fmla="*/ 2510485 w 6530888"/>
              <a:gd name="csY75" fmla="*/ 582218 h 1586738"/>
              <a:gd name="csX76" fmla="*/ 2323948 w 6530888"/>
              <a:gd name="csY76" fmla="*/ 1040230 h 1586738"/>
              <a:gd name="csX77" fmla="*/ 2152955 w 6530888"/>
              <a:gd name="csY77" fmla="*/ 587393 h 1586738"/>
              <a:gd name="csX78" fmla="*/ 2241042 w 6530888"/>
              <a:gd name="csY78" fmla="*/ 509764 h 1586738"/>
              <a:gd name="csX79" fmla="*/ 2241042 w 6530888"/>
              <a:gd name="csY79" fmla="*/ 496826 h 1586738"/>
              <a:gd name="csX80" fmla="*/ 1856049 w 6530888"/>
              <a:gd name="csY80" fmla="*/ 496826 h 1586738"/>
              <a:gd name="csX81" fmla="*/ 1856049 w 6530888"/>
              <a:gd name="csY81" fmla="*/ 509764 h 1586738"/>
              <a:gd name="csX82" fmla="*/ 1935846 w 6530888"/>
              <a:gd name="csY82" fmla="*/ 586358 h 1586738"/>
              <a:gd name="csX83" fmla="*/ 2212543 w 6530888"/>
              <a:gd name="csY83" fmla="*/ 1256038 h 1586738"/>
              <a:gd name="csX84" fmla="*/ 2266950 w 6530888"/>
              <a:gd name="csY84" fmla="*/ 1256038 h 1586738"/>
              <a:gd name="csX85" fmla="*/ 1941027 w 6530888"/>
              <a:gd name="csY85" fmla="*/ 1573800 h 1586738"/>
              <a:gd name="csX86" fmla="*/ 1941027 w 6530888"/>
              <a:gd name="csY86" fmla="*/ 1586738 h 1586738"/>
              <a:gd name="csX87" fmla="*/ 2140001 w 6530888"/>
              <a:gd name="csY87" fmla="*/ 1586738 h 1586738"/>
              <a:gd name="csX88" fmla="*/ 2376800 w 6530888"/>
              <a:gd name="csY88" fmla="*/ 1005038 h 1586738"/>
              <a:gd name="csX89" fmla="*/ 1798533 w 6530888"/>
              <a:gd name="csY89" fmla="*/ 1155121 h 1586738"/>
              <a:gd name="csX90" fmla="*/ 1798533 w 6530888"/>
              <a:gd name="csY90" fmla="*/ 744722 h 1586738"/>
              <a:gd name="csX91" fmla="*/ 1798533 w 6530888"/>
              <a:gd name="csY91" fmla="*/ 744722 h 1586738"/>
              <a:gd name="csX92" fmla="*/ 1534272 w 6530888"/>
              <a:gd name="csY92" fmla="*/ 483370 h 1586738"/>
              <a:gd name="csX93" fmla="*/ 1203168 w 6530888"/>
              <a:gd name="csY93" fmla="*/ 602919 h 1586738"/>
              <a:gd name="csX94" fmla="*/ 1203168 w 6530888"/>
              <a:gd name="csY94" fmla="*/ 622068 h 1586738"/>
              <a:gd name="csX95" fmla="*/ 1496964 w 6530888"/>
              <a:gd name="csY95" fmla="*/ 571350 h 1586738"/>
              <a:gd name="csX96" fmla="*/ 1603705 w 6530888"/>
              <a:gd name="csY96" fmla="*/ 736959 h 1586738"/>
              <a:gd name="csX97" fmla="*/ 1603705 w 6530888"/>
              <a:gd name="csY97" fmla="*/ 773186 h 1586738"/>
              <a:gd name="csX98" fmla="*/ 1162751 w 6530888"/>
              <a:gd name="csY98" fmla="*/ 1021599 h 1586738"/>
              <a:gd name="csX99" fmla="*/ 1380378 w 6530888"/>
              <a:gd name="csY99" fmla="*/ 1262766 h 1586738"/>
              <a:gd name="csX100" fmla="*/ 1606296 w 6530888"/>
              <a:gd name="csY100" fmla="*/ 1144252 h 1586738"/>
              <a:gd name="csX101" fmla="*/ 1637904 w 6530888"/>
              <a:gd name="csY101" fmla="*/ 1255003 h 1586738"/>
              <a:gd name="csX102" fmla="*/ 1780916 w 6530888"/>
              <a:gd name="csY102" fmla="*/ 1255003 h 1586738"/>
              <a:gd name="csX103" fmla="*/ 1780916 w 6530888"/>
              <a:gd name="csY103" fmla="*/ 1255003 h 1586738"/>
              <a:gd name="csX104" fmla="*/ 1896984 w 6530888"/>
              <a:gd name="csY104" fmla="*/ 1255003 h 1586738"/>
              <a:gd name="csX105" fmla="*/ 1896984 w 6530888"/>
              <a:gd name="csY105" fmla="*/ 1242065 h 1586738"/>
              <a:gd name="csX106" fmla="*/ 1798533 w 6530888"/>
              <a:gd name="csY106" fmla="*/ 1154086 h 1586738"/>
              <a:gd name="csX107" fmla="*/ 1603705 w 6530888"/>
              <a:gd name="csY107" fmla="*/ 1108543 h 1586738"/>
              <a:gd name="csX108" fmla="*/ 1485047 w 6530888"/>
              <a:gd name="csY108" fmla="*/ 1152533 h 1586738"/>
              <a:gd name="csX109" fmla="*/ 1357579 w 6530888"/>
              <a:gd name="csY109" fmla="*/ 1017976 h 1586738"/>
              <a:gd name="csX110" fmla="*/ 1603705 w 6530888"/>
              <a:gd name="csY110" fmla="*/ 804237 h 1586738"/>
              <a:gd name="csX111" fmla="*/ 1603705 w 6530888"/>
              <a:gd name="csY111" fmla="*/ 1108026 h 1586738"/>
              <a:gd name="csX112" fmla="*/ 3971178 w 6530888"/>
              <a:gd name="csY112" fmla="*/ 976056 h 1586738"/>
              <a:gd name="csX113" fmla="*/ 3602248 w 6530888"/>
              <a:gd name="csY113" fmla="*/ 207011 h 1586738"/>
              <a:gd name="csX114" fmla="*/ 3306897 w 6530888"/>
              <a:gd name="csY114" fmla="*/ 207011 h 1586738"/>
              <a:gd name="csX115" fmla="*/ 3306897 w 6530888"/>
              <a:gd name="csY115" fmla="*/ 220467 h 1586738"/>
              <a:gd name="csX116" fmla="*/ 3421410 w 6530888"/>
              <a:gd name="csY116" fmla="*/ 319832 h 1586738"/>
              <a:gd name="csX117" fmla="*/ 3421410 w 6530888"/>
              <a:gd name="csY117" fmla="*/ 1130797 h 1586738"/>
              <a:gd name="csX118" fmla="*/ 3303270 w 6530888"/>
              <a:gd name="csY118" fmla="*/ 1243100 h 1586738"/>
              <a:gd name="csX119" fmla="*/ 3303270 w 6530888"/>
              <a:gd name="csY119" fmla="*/ 1256038 h 1586738"/>
              <a:gd name="csX120" fmla="*/ 3577377 w 6530888"/>
              <a:gd name="csY120" fmla="*/ 1256038 h 1586738"/>
              <a:gd name="csX121" fmla="*/ 3577377 w 6530888"/>
              <a:gd name="csY121" fmla="*/ 1243100 h 1586738"/>
              <a:gd name="csX122" fmla="*/ 3459236 w 6530888"/>
              <a:gd name="csY122" fmla="*/ 1130797 h 1586738"/>
              <a:gd name="csX123" fmla="*/ 3459236 w 6530888"/>
              <a:gd name="csY123" fmla="*/ 382970 h 1586738"/>
              <a:gd name="csX124" fmla="*/ 3854592 w 6530888"/>
              <a:gd name="csY124" fmla="*/ 1195488 h 1586738"/>
              <a:gd name="csX125" fmla="*/ 3906408 w 6530888"/>
              <a:gd name="csY125" fmla="*/ 1195488 h 1586738"/>
              <a:gd name="csX126" fmla="*/ 4303319 w 6530888"/>
              <a:gd name="csY126" fmla="*/ 378312 h 1586738"/>
              <a:gd name="csX127" fmla="*/ 4303319 w 6530888"/>
              <a:gd name="csY127" fmla="*/ 1142700 h 1586738"/>
              <a:gd name="csX128" fmla="*/ 4192433 w 6530888"/>
              <a:gd name="csY128" fmla="*/ 1242583 h 1586738"/>
              <a:gd name="csX129" fmla="*/ 4192433 w 6530888"/>
              <a:gd name="csY129" fmla="*/ 1255521 h 1586738"/>
              <a:gd name="csX130" fmla="*/ 4624060 w 6530888"/>
              <a:gd name="csY130" fmla="*/ 1255521 h 1586738"/>
              <a:gd name="csX131" fmla="*/ 4624060 w 6530888"/>
              <a:gd name="csY131" fmla="*/ 1242583 h 1586738"/>
              <a:gd name="csX132" fmla="*/ 4512656 w 6530888"/>
              <a:gd name="csY132" fmla="*/ 1142700 h 1586738"/>
              <a:gd name="csX133" fmla="*/ 4512656 w 6530888"/>
              <a:gd name="csY133" fmla="*/ 319314 h 1586738"/>
              <a:gd name="csX134" fmla="*/ 4624060 w 6530888"/>
              <a:gd name="csY134" fmla="*/ 219949 h 1586738"/>
              <a:gd name="csX135" fmla="*/ 4624060 w 6530888"/>
              <a:gd name="csY135" fmla="*/ 206493 h 1586738"/>
              <a:gd name="csX136" fmla="*/ 4343217 w 6530888"/>
              <a:gd name="csY136" fmla="*/ 206493 h 1586738"/>
              <a:gd name="csX137" fmla="*/ 3971178 w 6530888"/>
              <a:gd name="csY137" fmla="*/ 975539 h 1586738"/>
              <a:gd name="csX138" fmla="*/ 5295596 w 6530888"/>
              <a:gd name="csY138" fmla="*/ 1155121 h 1586738"/>
              <a:gd name="csX139" fmla="*/ 5295596 w 6530888"/>
              <a:gd name="csY139" fmla="*/ 744722 h 1586738"/>
              <a:gd name="csX140" fmla="*/ 5295596 w 6530888"/>
              <a:gd name="csY140" fmla="*/ 744722 h 1586738"/>
              <a:gd name="csX141" fmla="*/ 5031334 w 6530888"/>
              <a:gd name="csY141" fmla="*/ 483370 h 1586738"/>
              <a:gd name="csX142" fmla="*/ 4700230 w 6530888"/>
              <a:gd name="csY142" fmla="*/ 602919 h 1586738"/>
              <a:gd name="csX143" fmla="*/ 4700230 w 6530888"/>
              <a:gd name="csY143" fmla="*/ 622068 h 1586738"/>
              <a:gd name="csX144" fmla="*/ 4994026 w 6530888"/>
              <a:gd name="csY144" fmla="*/ 571350 h 1586738"/>
              <a:gd name="csX145" fmla="*/ 5100767 w 6530888"/>
              <a:gd name="csY145" fmla="*/ 736959 h 1586738"/>
              <a:gd name="csX146" fmla="*/ 5100767 w 6530888"/>
              <a:gd name="csY146" fmla="*/ 773186 h 1586738"/>
              <a:gd name="csX147" fmla="*/ 4659813 w 6530888"/>
              <a:gd name="csY147" fmla="*/ 1021599 h 1586738"/>
              <a:gd name="csX148" fmla="*/ 4877440 w 6530888"/>
              <a:gd name="csY148" fmla="*/ 1262766 h 1586738"/>
              <a:gd name="csX149" fmla="*/ 5103358 w 6530888"/>
              <a:gd name="csY149" fmla="*/ 1144252 h 1586738"/>
              <a:gd name="csX150" fmla="*/ 5134966 w 6530888"/>
              <a:gd name="csY150" fmla="*/ 1255003 h 1586738"/>
              <a:gd name="csX151" fmla="*/ 5277978 w 6530888"/>
              <a:gd name="csY151" fmla="*/ 1255003 h 1586738"/>
              <a:gd name="csX152" fmla="*/ 5277978 w 6530888"/>
              <a:gd name="csY152" fmla="*/ 1255003 h 1586738"/>
              <a:gd name="csX153" fmla="*/ 5394046 w 6530888"/>
              <a:gd name="csY153" fmla="*/ 1255003 h 1586738"/>
              <a:gd name="csX154" fmla="*/ 5394046 w 6530888"/>
              <a:gd name="csY154" fmla="*/ 1242065 h 1586738"/>
              <a:gd name="csX155" fmla="*/ 5295596 w 6530888"/>
              <a:gd name="csY155" fmla="*/ 1154086 h 1586738"/>
              <a:gd name="csX156" fmla="*/ 5100767 w 6530888"/>
              <a:gd name="csY156" fmla="*/ 1108543 h 1586738"/>
              <a:gd name="csX157" fmla="*/ 4982109 w 6530888"/>
              <a:gd name="csY157" fmla="*/ 1152533 h 1586738"/>
              <a:gd name="csX158" fmla="*/ 4854641 w 6530888"/>
              <a:gd name="csY158" fmla="*/ 1017976 h 1586738"/>
              <a:gd name="csX159" fmla="*/ 5100767 w 6530888"/>
              <a:gd name="csY159" fmla="*/ 804237 h 1586738"/>
              <a:gd name="csX160" fmla="*/ 5100767 w 6530888"/>
              <a:gd name="csY160" fmla="*/ 1108026 h 1586738"/>
              <a:gd name="csX161" fmla="*/ 1117671 w 6530888"/>
              <a:gd name="csY161" fmla="*/ 220467 h 1586738"/>
              <a:gd name="csX162" fmla="*/ 1117671 w 6530888"/>
              <a:gd name="csY162" fmla="*/ 207011 h 1586738"/>
              <a:gd name="csX163" fmla="*/ 686044 w 6530888"/>
              <a:gd name="csY163" fmla="*/ 207011 h 1586738"/>
              <a:gd name="csX164" fmla="*/ 686044 w 6530888"/>
              <a:gd name="csY164" fmla="*/ 220467 h 1586738"/>
              <a:gd name="csX165" fmla="*/ 796930 w 6530888"/>
              <a:gd name="csY165" fmla="*/ 319832 h 1586738"/>
              <a:gd name="csX166" fmla="*/ 796930 w 6530888"/>
              <a:gd name="csY166" fmla="*/ 713152 h 1586738"/>
              <a:gd name="csX167" fmla="*/ 320223 w 6530888"/>
              <a:gd name="csY167" fmla="*/ 713152 h 1586738"/>
              <a:gd name="csX168" fmla="*/ 320223 w 6530888"/>
              <a:gd name="csY168" fmla="*/ 319832 h 1586738"/>
              <a:gd name="csX169" fmla="*/ 431627 w 6530888"/>
              <a:gd name="csY169" fmla="*/ 220467 h 1586738"/>
              <a:gd name="csX170" fmla="*/ 431627 w 6530888"/>
              <a:gd name="csY170" fmla="*/ 207011 h 1586738"/>
              <a:gd name="csX171" fmla="*/ 0 w 6530888"/>
              <a:gd name="csY171" fmla="*/ 207011 h 1586738"/>
              <a:gd name="csX172" fmla="*/ 0 w 6530888"/>
              <a:gd name="csY172" fmla="*/ 220467 h 1586738"/>
              <a:gd name="csX173" fmla="*/ 110886 w 6530888"/>
              <a:gd name="csY173" fmla="*/ 319832 h 1586738"/>
              <a:gd name="csX174" fmla="*/ 110886 w 6530888"/>
              <a:gd name="csY174" fmla="*/ 1143217 h 1586738"/>
              <a:gd name="csX175" fmla="*/ 0 w 6530888"/>
              <a:gd name="csY175" fmla="*/ 1242583 h 1586738"/>
              <a:gd name="csX176" fmla="*/ 0 w 6530888"/>
              <a:gd name="csY176" fmla="*/ 1256038 h 1586738"/>
              <a:gd name="csX177" fmla="*/ 431627 w 6530888"/>
              <a:gd name="csY177" fmla="*/ 1256038 h 1586738"/>
              <a:gd name="csX178" fmla="*/ 431627 w 6530888"/>
              <a:gd name="csY178" fmla="*/ 1242583 h 1586738"/>
              <a:gd name="csX179" fmla="*/ 320223 w 6530888"/>
              <a:gd name="csY179" fmla="*/ 1143217 h 1586738"/>
              <a:gd name="csX180" fmla="*/ 320223 w 6530888"/>
              <a:gd name="csY180" fmla="*/ 749897 h 1586738"/>
              <a:gd name="csX181" fmla="*/ 796930 w 6530888"/>
              <a:gd name="csY181" fmla="*/ 749897 h 1586738"/>
              <a:gd name="csX182" fmla="*/ 796930 w 6530888"/>
              <a:gd name="csY182" fmla="*/ 1143217 h 1586738"/>
              <a:gd name="csX183" fmla="*/ 686044 w 6530888"/>
              <a:gd name="csY183" fmla="*/ 1242583 h 1586738"/>
              <a:gd name="csX184" fmla="*/ 686044 w 6530888"/>
              <a:gd name="csY184" fmla="*/ 1256038 h 1586738"/>
              <a:gd name="csX185" fmla="*/ 1117671 w 6530888"/>
              <a:gd name="csY185" fmla="*/ 1256038 h 1586738"/>
              <a:gd name="csX186" fmla="*/ 1117671 w 6530888"/>
              <a:gd name="csY186" fmla="*/ 1242583 h 1586738"/>
              <a:gd name="csX187" fmla="*/ 1006267 w 6530888"/>
              <a:gd name="csY187" fmla="*/ 1143217 h 1586738"/>
              <a:gd name="csX188" fmla="*/ 1006267 w 6530888"/>
              <a:gd name="csY188" fmla="*/ 319832 h 1586738"/>
              <a:gd name="csX189" fmla="*/ 1117671 w 6530888"/>
              <a:gd name="csY189" fmla="*/ 220467 h 1586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Lst>
            <a:rect l="l" t="t" r="r" b="b"/>
            <a:pathLst>
              <a:path w="6530888" h="1586738">
                <a:moveTo>
                  <a:pt x="3231246" y="949662"/>
                </a:moveTo>
                <a:cubicBezTo>
                  <a:pt x="3251972" y="979679"/>
                  <a:pt x="3262336" y="1013836"/>
                  <a:pt x="3262336" y="1052133"/>
                </a:cubicBezTo>
                <a:cubicBezTo>
                  <a:pt x="3262336" y="1090430"/>
                  <a:pt x="3248345" y="1141147"/>
                  <a:pt x="3220883" y="1175304"/>
                </a:cubicBezTo>
                <a:cubicBezTo>
                  <a:pt x="3193420" y="1208943"/>
                  <a:pt x="3155076" y="1234820"/>
                  <a:pt x="3106888" y="1251898"/>
                </a:cubicBezTo>
                <a:cubicBezTo>
                  <a:pt x="3058180" y="1268977"/>
                  <a:pt x="3003256" y="1277257"/>
                  <a:pt x="2941594" y="1277257"/>
                </a:cubicBezTo>
                <a:cubicBezTo>
                  <a:pt x="2879933" y="1277257"/>
                  <a:pt x="2843662" y="1271564"/>
                  <a:pt x="2791328" y="1259661"/>
                </a:cubicBezTo>
                <a:cubicBezTo>
                  <a:pt x="2738994" y="1247758"/>
                  <a:pt x="2682514" y="1222917"/>
                  <a:pt x="2641580" y="1203768"/>
                </a:cubicBezTo>
                <a:lnTo>
                  <a:pt x="2714122" y="1025221"/>
                </a:lnTo>
                <a:lnTo>
                  <a:pt x="2729149" y="1025221"/>
                </a:lnTo>
                <a:cubicBezTo>
                  <a:pt x="2747284" y="1067141"/>
                  <a:pt x="2769047" y="1109578"/>
                  <a:pt x="2794437" y="1151498"/>
                </a:cubicBezTo>
                <a:cubicBezTo>
                  <a:pt x="2819827" y="1193418"/>
                  <a:pt x="2845217" y="1223952"/>
                  <a:pt x="2871125" y="1242583"/>
                </a:cubicBezTo>
                <a:cubicBezTo>
                  <a:pt x="2895996" y="1248275"/>
                  <a:pt x="2922422" y="1250863"/>
                  <a:pt x="2950403" y="1250863"/>
                </a:cubicBezTo>
                <a:cubicBezTo>
                  <a:pt x="3004810" y="1250863"/>
                  <a:pt x="3043672" y="1238960"/>
                  <a:pt x="3066989" y="1215671"/>
                </a:cubicBezTo>
                <a:cubicBezTo>
                  <a:pt x="3090306" y="1191865"/>
                  <a:pt x="3102224" y="1161848"/>
                  <a:pt x="3102224" y="1125622"/>
                </a:cubicBezTo>
                <a:cubicBezTo>
                  <a:pt x="3102224" y="1089395"/>
                  <a:pt x="3094970" y="1078009"/>
                  <a:pt x="3080980" y="1058860"/>
                </a:cubicBezTo>
                <a:cubicBezTo>
                  <a:pt x="3066989" y="1040230"/>
                  <a:pt x="3048335" y="1023669"/>
                  <a:pt x="3026054" y="1009695"/>
                </a:cubicBezTo>
                <a:cubicBezTo>
                  <a:pt x="3003256" y="995722"/>
                  <a:pt x="2972166" y="979679"/>
                  <a:pt x="2932786" y="960530"/>
                </a:cubicBezTo>
                <a:lnTo>
                  <a:pt x="2883042" y="937242"/>
                </a:lnTo>
                <a:cubicBezTo>
                  <a:pt x="2842108" y="917576"/>
                  <a:pt x="2806873" y="897910"/>
                  <a:pt x="2777338" y="877726"/>
                </a:cubicBezTo>
                <a:cubicBezTo>
                  <a:pt x="2748321" y="857542"/>
                  <a:pt x="2723967" y="833219"/>
                  <a:pt x="2704795" y="803720"/>
                </a:cubicBezTo>
                <a:cubicBezTo>
                  <a:pt x="2685623" y="774221"/>
                  <a:pt x="2676296" y="740064"/>
                  <a:pt x="2676296" y="701249"/>
                </a:cubicBezTo>
                <a:cubicBezTo>
                  <a:pt x="2676296" y="628795"/>
                  <a:pt x="2704277" y="574455"/>
                  <a:pt x="2760238" y="537711"/>
                </a:cubicBezTo>
                <a:cubicBezTo>
                  <a:pt x="2816200" y="500966"/>
                  <a:pt x="2890815" y="482335"/>
                  <a:pt x="2984084" y="482335"/>
                </a:cubicBezTo>
                <a:cubicBezTo>
                  <a:pt x="3077352" y="482335"/>
                  <a:pt x="3086161" y="488546"/>
                  <a:pt x="3128650" y="498896"/>
                </a:cubicBezTo>
                <a:cubicBezTo>
                  <a:pt x="3165440" y="508212"/>
                  <a:pt x="3190311" y="517527"/>
                  <a:pt x="3210520" y="527360"/>
                </a:cubicBezTo>
                <a:lnTo>
                  <a:pt x="3210520" y="717810"/>
                </a:lnTo>
                <a:cubicBezTo>
                  <a:pt x="3210520" y="717810"/>
                  <a:pt x="3196529" y="717810"/>
                  <a:pt x="3196529" y="717810"/>
                </a:cubicBezTo>
                <a:cubicBezTo>
                  <a:pt x="3168030" y="669163"/>
                  <a:pt x="3142640" y="628278"/>
                  <a:pt x="3121396" y="595674"/>
                </a:cubicBezTo>
                <a:cubicBezTo>
                  <a:pt x="3099633" y="563070"/>
                  <a:pt x="3079943" y="537193"/>
                  <a:pt x="3061289" y="518562"/>
                </a:cubicBezTo>
                <a:cubicBezTo>
                  <a:pt x="3034863" y="508729"/>
                  <a:pt x="2978902" y="508729"/>
                  <a:pt x="2978902" y="508729"/>
                </a:cubicBezTo>
                <a:cubicBezTo>
                  <a:pt x="2932268" y="508729"/>
                  <a:pt x="2897033" y="520632"/>
                  <a:pt x="2873197" y="544439"/>
                </a:cubicBezTo>
                <a:cubicBezTo>
                  <a:pt x="2849362" y="568245"/>
                  <a:pt x="2837444" y="597226"/>
                  <a:pt x="2837444" y="631901"/>
                </a:cubicBezTo>
                <a:cubicBezTo>
                  <a:pt x="2837444" y="666575"/>
                  <a:pt x="2849880" y="689864"/>
                  <a:pt x="2874752" y="713152"/>
                </a:cubicBezTo>
                <a:cubicBezTo>
                  <a:pt x="2899624" y="736441"/>
                  <a:pt x="2935895" y="759212"/>
                  <a:pt x="2983047" y="782501"/>
                </a:cubicBezTo>
                <a:lnTo>
                  <a:pt x="3041081" y="810965"/>
                </a:lnTo>
                <a:cubicBezTo>
                  <a:pt x="3085125" y="832701"/>
                  <a:pt x="3122950" y="853402"/>
                  <a:pt x="3154040" y="874103"/>
                </a:cubicBezTo>
                <a:cubicBezTo>
                  <a:pt x="3185130" y="894804"/>
                  <a:pt x="3211038" y="919646"/>
                  <a:pt x="3231764" y="949662"/>
                </a:cubicBezTo>
                <a:close/>
                <a:moveTo>
                  <a:pt x="6018429" y="1148910"/>
                </a:moveTo>
                <a:cubicBezTo>
                  <a:pt x="5978012" y="1163401"/>
                  <a:pt x="5936559" y="1170646"/>
                  <a:pt x="5894070" y="1170646"/>
                </a:cubicBezTo>
                <a:cubicBezTo>
                  <a:pt x="5851581" y="1170646"/>
                  <a:pt x="5797692" y="1157191"/>
                  <a:pt x="5760903" y="1130279"/>
                </a:cubicBezTo>
                <a:cubicBezTo>
                  <a:pt x="5723596" y="1103368"/>
                  <a:pt x="5695615" y="1065071"/>
                  <a:pt x="5675925" y="1015388"/>
                </a:cubicBezTo>
                <a:cubicBezTo>
                  <a:pt x="5656753" y="965706"/>
                  <a:pt x="5646908" y="906190"/>
                  <a:pt x="5646908" y="837359"/>
                </a:cubicBezTo>
                <a:cubicBezTo>
                  <a:pt x="5646908" y="736441"/>
                  <a:pt x="5664525" y="656742"/>
                  <a:pt x="5699760" y="598261"/>
                </a:cubicBezTo>
                <a:cubicBezTo>
                  <a:pt x="5734995" y="539781"/>
                  <a:pt x="5786293" y="509764"/>
                  <a:pt x="5853654" y="508729"/>
                </a:cubicBezTo>
                <a:cubicBezTo>
                  <a:pt x="5853654" y="508729"/>
                  <a:pt x="5908579" y="507177"/>
                  <a:pt x="5942259" y="523737"/>
                </a:cubicBezTo>
                <a:lnTo>
                  <a:pt x="6083717" y="740581"/>
                </a:lnTo>
                <a:lnTo>
                  <a:pt x="6098225" y="740581"/>
                </a:lnTo>
                <a:lnTo>
                  <a:pt x="6096153" y="525808"/>
                </a:lnTo>
                <a:cubicBezTo>
                  <a:pt x="6067135" y="514939"/>
                  <a:pt x="6029828" y="504589"/>
                  <a:pt x="5983712" y="495791"/>
                </a:cubicBezTo>
                <a:cubicBezTo>
                  <a:pt x="5938114" y="486993"/>
                  <a:pt x="5895107" y="482335"/>
                  <a:pt x="5855727" y="482335"/>
                </a:cubicBezTo>
                <a:cubicBezTo>
                  <a:pt x="5775930" y="482335"/>
                  <a:pt x="5704423" y="499414"/>
                  <a:pt x="5641208" y="534088"/>
                </a:cubicBezTo>
                <a:cubicBezTo>
                  <a:pt x="5577993" y="568762"/>
                  <a:pt x="5528768" y="617410"/>
                  <a:pt x="5493015" y="680548"/>
                </a:cubicBezTo>
                <a:cubicBezTo>
                  <a:pt x="5457261" y="743686"/>
                  <a:pt x="5439126" y="816140"/>
                  <a:pt x="5439126" y="898427"/>
                </a:cubicBezTo>
                <a:cubicBezTo>
                  <a:pt x="5439126" y="980714"/>
                  <a:pt x="5454153" y="1040230"/>
                  <a:pt x="5484724" y="1097158"/>
                </a:cubicBezTo>
                <a:cubicBezTo>
                  <a:pt x="5515295" y="1154603"/>
                  <a:pt x="5557266" y="1199110"/>
                  <a:pt x="5611673" y="1230162"/>
                </a:cubicBezTo>
                <a:cubicBezTo>
                  <a:pt x="5666080" y="1261731"/>
                  <a:pt x="5727741" y="1277257"/>
                  <a:pt x="5797174" y="1277257"/>
                </a:cubicBezTo>
                <a:cubicBezTo>
                  <a:pt x="5866608" y="1277257"/>
                  <a:pt x="5937077" y="1261731"/>
                  <a:pt x="5992521" y="1231197"/>
                </a:cubicBezTo>
                <a:cubicBezTo>
                  <a:pt x="6047964" y="1200145"/>
                  <a:pt x="6092525" y="1156673"/>
                  <a:pt x="6127242" y="1100780"/>
                </a:cubicBezTo>
                <a:lnTo>
                  <a:pt x="6117397" y="1090947"/>
                </a:lnTo>
                <a:cubicBezTo>
                  <a:pt x="6092525" y="1115271"/>
                  <a:pt x="6059363" y="1134419"/>
                  <a:pt x="6018947" y="1148910"/>
                </a:cubicBezTo>
                <a:close/>
                <a:moveTo>
                  <a:pt x="6530889" y="207011"/>
                </a:moveTo>
                <a:cubicBezTo>
                  <a:pt x="6409121" y="186827"/>
                  <a:pt x="6346424" y="115409"/>
                  <a:pt x="6323625" y="0"/>
                </a:cubicBezTo>
                <a:lnTo>
                  <a:pt x="6302898" y="0"/>
                </a:lnTo>
                <a:cubicBezTo>
                  <a:pt x="6280100" y="115409"/>
                  <a:pt x="6217402" y="186827"/>
                  <a:pt x="6095634" y="207011"/>
                </a:cubicBezTo>
                <a:lnTo>
                  <a:pt x="6095634" y="227712"/>
                </a:lnTo>
                <a:cubicBezTo>
                  <a:pt x="6217402" y="247896"/>
                  <a:pt x="6280100" y="319314"/>
                  <a:pt x="6302898" y="434723"/>
                </a:cubicBezTo>
                <a:lnTo>
                  <a:pt x="6323625" y="434723"/>
                </a:lnTo>
                <a:cubicBezTo>
                  <a:pt x="6346424" y="319314"/>
                  <a:pt x="6409121" y="247896"/>
                  <a:pt x="6530889" y="227712"/>
                </a:cubicBezTo>
                <a:lnTo>
                  <a:pt x="6530889" y="207011"/>
                </a:lnTo>
                <a:close/>
                <a:moveTo>
                  <a:pt x="2376800" y="1005038"/>
                </a:moveTo>
                <a:lnTo>
                  <a:pt x="2547275" y="586358"/>
                </a:lnTo>
                <a:lnTo>
                  <a:pt x="2632771" y="509764"/>
                </a:lnTo>
                <a:lnTo>
                  <a:pt x="2632771" y="496826"/>
                </a:lnTo>
                <a:lnTo>
                  <a:pt x="2429652" y="496826"/>
                </a:lnTo>
                <a:lnTo>
                  <a:pt x="2429652" y="509764"/>
                </a:lnTo>
                <a:lnTo>
                  <a:pt x="2510485" y="582218"/>
                </a:lnTo>
                <a:lnTo>
                  <a:pt x="2323948" y="1040230"/>
                </a:lnTo>
                <a:lnTo>
                  <a:pt x="2152955" y="587393"/>
                </a:lnTo>
                <a:lnTo>
                  <a:pt x="2241042" y="509764"/>
                </a:lnTo>
                <a:lnTo>
                  <a:pt x="2241042" y="496826"/>
                </a:lnTo>
                <a:lnTo>
                  <a:pt x="1856049" y="496826"/>
                </a:lnTo>
                <a:lnTo>
                  <a:pt x="1856049" y="509764"/>
                </a:lnTo>
                <a:lnTo>
                  <a:pt x="1935846" y="586358"/>
                </a:lnTo>
                <a:lnTo>
                  <a:pt x="2212543" y="1256038"/>
                </a:lnTo>
                <a:lnTo>
                  <a:pt x="2266950" y="1256038"/>
                </a:lnTo>
                <a:cubicBezTo>
                  <a:pt x="2266950" y="1256038"/>
                  <a:pt x="1941027" y="1573800"/>
                  <a:pt x="1941027" y="1573800"/>
                </a:cubicBezTo>
                <a:lnTo>
                  <a:pt x="1941027" y="1586738"/>
                </a:lnTo>
                <a:lnTo>
                  <a:pt x="2140001" y="1586738"/>
                </a:lnTo>
                <a:lnTo>
                  <a:pt x="2376800" y="1005038"/>
                </a:lnTo>
                <a:close/>
                <a:moveTo>
                  <a:pt x="1798533" y="1155121"/>
                </a:moveTo>
                <a:lnTo>
                  <a:pt x="1798533" y="744722"/>
                </a:lnTo>
                <a:lnTo>
                  <a:pt x="1798533" y="744722"/>
                </a:lnTo>
                <a:cubicBezTo>
                  <a:pt x="1798533" y="477678"/>
                  <a:pt x="1534272" y="483370"/>
                  <a:pt x="1534272" y="483370"/>
                </a:cubicBezTo>
                <a:cubicBezTo>
                  <a:pt x="1291773" y="476125"/>
                  <a:pt x="1203168" y="602919"/>
                  <a:pt x="1203168" y="602919"/>
                </a:cubicBezTo>
                <a:lnTo>
                  <a:pt x="1203168" y="622068"/>
                </a:lnTo>
                <a:cubicBezTo>
                  <a:pt x="1203168" y="622068"/>
                  <a:pt x="1356025" y="510282"/>
                  <a:pt x="1496964" y="571350"/>
                </a:cubicBezTo>
                <a:cubicBezTo>
                  <a:pt x="1591269" y="612235"/>
                  <a:pt x="1603705" y="695557"/>
                  <a:pt x="1603705" y="736959"/>
                </a:cubicBezTo>
                <a:lnTo>
                  <a:pt x="1603705" y="773186"/>
                </a:lnTo>
                <a:cubicBezTo>
                  <a:pt x="1530645" y="777326"/>
                  <a:pt x="1201095" y="806825"/>
                  <a:pt x="1162751" y="1021599"/>
                </a:cubicBezTo>
                <a:cubicBezTo>
                  <a:pt x="1126998" y="1222399"/>
                  <a:pt x="1305245" y="1263801"/>
                  <a:pt x="1380378" y="1262766"/>
                </a:cubicBezTo>
                <a:cubicBezTo>
                  <a:pt x="1433749" y="1262249"/>
                  <a:pt x="1504737" y="1246723"/>
                  <a:pt x="1606296" y="1144252"/>
                </a:cubicBezTo>
                <a:lnTo>
                  <a:pt x="1637904" y="1255003"/>
                </a:lnTo>
                <a:lnTo>
                  <a:pt x="1780916" y="1255003"/>
                </a:lnTo>
                <a:lnTo>
                  <a:pt x="1780916" y="1255003"/>
                </a:lnTo>
                <a:cubicBezTo>
                  <a:pt x="1780916" y="1255003"/>
                  <a:pt x="1896984" y="1255003"/>
                  <a:pt x="1896984" y="1255003"/>
                </a:cubicBezTo>
                <a:lnTo>
                  <a:pt x="1896984" y="1242065"/>
                </a:lnTo>
                <a:lnTo>
                  <a:pt x="1798533" y="1154086"/>
                </a:lnTo>
                <a:close/>
                <a:moveTo>
                  <a:pt x="1603705" y="1108543"/>
                </a:moveTo>
                <a:cubicBezTo>
                  <a:pt x="1581424" y="1124069"/>
                  <a:pt x="1536344" y="1150980"/>
                  <a:pt x="1485047" y="1152533"/>
                </a:cubicBezTo>
                <a:cubicBezTo>
                  <a:pt x="1413022" y="1155121"/>
                  <a:pt x="1354988" y="1112166"/>
                  <a:pt x="1357579" y="1017976"/>
                </a:cubicBezTo>
                <a:cubicBezTo>
                  <a:pt x="1360170" y="915506"/>
                  <a:pt x="1410432" y="835289"/>
                  <a:pt x="1603705" y="804237"/>
                </a:cubicBezTo>
                <a:lnTo>
                  <a:pt x="1603705" y="1108026"/>
                </a:lnTo>
                <a:close/>
                <a:moveTo>
                  <a:pt x="3971178" y="976056"/>
                </a:moveTo>
                <a:lnTo>
                  <a:pt x="3602248" y="207011"/>
                </a:lnTo>
                <a:lnTo>
                  <a:pt x="3306897" y="207011"/>
                </a:lnTo>
                <a:lnTo>
                  <a:pt x="3306897" y="220467"/>
                </a:lnTo>
                <a:lnTo>
                  <a:pt x="3421410" y="319832"/>
                </a:lnTo>
                <a:lnTo>
                  <a:pt x="3421410" y="1130797"/>
                </a:lnTo>
                <a:lnTo>
                  <a:pt x="3303270" y="1243100"/>
                </a:lnTo>
                <a:lnTo>
                  <a:pt x="3303270" y="1256038"/>
                </a:lnTo>
                <a:lnTo>
                  <a:pt x="3577377" y="1256038"/>
                </a:lnTo>
                <a:lnTo>
                  <a:pt x="3577377" y="1243100"/>
                </a:lnTo>
                <a:lnTo>
                  <a:pt x="3459236" y="1130797"/>
                </a:lnTo>
                <a:lnTo>
                  <a:pt x="3459236" y="382970"/>
                </a:lnTo>
                <a:lnTo>
                  <a:pt x="3854592" y="1195488"/>
                </a:lnTo>
                <a:lnTo>
                  <a:pt x="3906408" y="1195488"/>
                </a:lnTo>
                <a:lnTo>
                  <a:pt x="4303319" y="378312"/>
                </a:lnTo>
                <a:lnTo>
                  <a:pt x="4303319" y="1142700"/>
                </a:lnTo>
                <a:lnTo>
                  <a:pt x="4192433" y="1242583"/>
                </a:lnTo>
                <a:lnTo>
                  <a:pt x="4192433" y="1255521"/>
                </a:lnTo>
                <a:lnTo>
                  <a:pt x="4624060" y="1255521"/>
                </a:lnTo>
                <a:lnTo>
                  <a:pt x="4624060" y="1242583"/>
                </a:lnTo>
                <a:lnTo>
                  <a:pt x="4512656" y="1142700"/>
                </a:lnTo>
                <a:lnTo>
                  <a:pt x="4512656" y="319314"/>
                </a:lnTo>
                <a:lnTo>
                  <a:pt x="4624060" y="219949"/>
                </a:lnTo>
                <a:lnTo>
                  <a:pt x="4624060" y="206493"/>
                </a:lnTo>
                <a:lnTo>
                  <a:pt x="4343217" y="206493"/>
                </a:lnTo>
                <a:lnTo>
                  <a:pt x="3971178" y="975539"/>
                </a:lnTo>
                <a:close/>
                <a:moveTo>
                  <a:pt x="5295596" y="1155121"/>
                </a:moveTo>
                <a:lnTo>
                  <a:pt x="5295596" y="744722"/>
                </a:lnTo>
                <a:lnTo>
                  <a:pt x="5295596" y="744722"/>
                </a:lnTo>
                <a:cubicBezTo>
                  <a:pt x="5295596" y="477678"/>
                  <a:pt x="5031334" y="483370"/>
                  <a:pt x="5031334" y="483370"/>
                </a:cubicBezTo>
                <a:cubicBezTo>
                  <a:pt x="4788835" y="476125"/>
                  <a:pt x="4700230" y="602919"/>
                  <a:pt x="4700230" y="602919"/>
                </a:cubicBezTo>
                <a:lnTo>
                  <a:pt x="4700230" y="622068"/>
                </a:lnTo>
                <a:cubicBezTo>
                  <a:pt x="4700230" y="622068"/>
                  <a:pt x="4853087" y="510282"/>
                  <a:pt x="4994026" y="571350"/>
                </a:cubicBezTo>
                <a:cubicBezTo>
                  <a:pt x="5088332" y="612235"/>
                  <a:pt x="5100767" y="695557"/>
                  <a:pt x="5100767" y="736959"/>
                </a:cubicBezTo>
                <a:lnTo>
                  <a:pt x="5100767" y="773186"/>
                </a:lnTo>
                <a:cubicBezTo>
                  <a:pt x="5027707" y="777326"/>
                  <a:pt x="4698157" y="806825"/>
                  <a:pt x="4659813" y="1021599"/>
                </a:cubicBezTo>
                <a:cubicBezTo>
                  <a:pt x="4624060" y="1222399"/>
                  <a:pt x="4802307" y="1263801"/>
                  <a:pt x="4877440" y="1262766"/>
                </a:cubicBezTo>
                <a:cubicBezTo>
                  <a:pt x="4930811" y="1262249"/>
                  <a:pt x="5001799" y="1246723"/>
                  <a:pt x="5103358" y="1144252"/>
                </a:cubicBezTo>
                <a:lnTo>
                  <a:pt x="5134966" y="1255003"/>
                </a:lnTo>
                <a:lnTo>
                  <a:pt x="5277978" y="1255003"/>
                </a:lnTo>
                <a:lnTo>
                  <a:pt x="5277978" y="1255003"/>
                </a:lnTo>
                <a:cubicBezTo>
                  <a:pt x="5277978" y="1255003"/>
                  <a:pt x="5394046" y="1255003"/>
                  <a:pt x="5394046" y="1255003"/>
                </a:cubicBezTo>
                <a:lnTo>
                  <a:pt x="5394046" y="1242065"/>
                </a:lnTo>
                <a:lnTo>
                  <a:pt x="5295596" y="1154086"/>
                </a:lnTo>
                <a:close/>
                <a:moveTo>
                  <a:pt x="5100767" y="1108543"/>
                </a:moveTo>
                <a:cubicBezTo>
                  <a:pt x="5078487" y="1124069"/>
                  <a:pt x="5033406" y="1150980"/>
                  <a:pt x="4982109" y="1152533"/>
                </a:cubicBezTo>
                <a:cubicBezTo>
                  <a:pt x="4910085" y="1155121"/>
                  <a:pt x="4852050" y="1112166"/>
                  <a:pt x="4854641" y="1017976"/>
                </a:cubicBezTo>
                <a:cubicBezTo>
                  <a:pt x="4857232" y="915506"/>
                  <a:pt x="4907494" y="835289"/>
                  <a:pt x="5100767" y="804237"/>
                </a:cubicBezTo>
                <a:lnTo>
                  <a:pt x="5100767" y="1108026"/>
                </a:lnTo>
                <a:close/>
                <a:moveTo>
                  <a:pt x="1117671" y="220467"/>
                </a:moveTo>
                <a:lnTo>
                  <a:pt x="1117671" y="207011"/>
                </a:lnTo>
                <a:lnTo>
                  <a:pt x="686044" y="207011"/>
                </a:lnTo>
                <a:lnTo>
                  <a:pt x="686044" y="220467"/>
                </a:lnTo>
                <a:lnTo>
                  <a:pt x="796930" y="319832"/>
                </a:lnTo>
                <a:lnTo>
                  <a:pt x="796930" y="713152"/>
                </a:lnTo>
                <a:lnTo>
                  <a:pt x="320223" y="713152"/>
                </a:lnTo>
                <a:lnTo>
                  <a:pt x="320223" y="319832"/>
                </a:lnTo>
                <a:lnTo>
                  <a:pt x="431627" y="220467"/>
                </a:lnTo>
                <a:lnTo>
                  <a:pt x="431627" y="207011"/>
                </a:lnTo>
                <a:lnTo>
                  <a:pt x="0" y="207011"/>
                </a:lnTo>
                <a:lnTo>
                  <a:pt x="0" y="220467"/>
                </a:lnTo>
                <a:lnTo>
                  <a:pt x="110886" y="319832"/>
                </a:lnTo>
                <a:lnTo>
                  <a:pt x="110886" y="1143217"/>
                </a:lnTo>
                <a:lnTo>
                  <a:pt x="0" y="1242583"/>
                </a:lnTo>
                <a:lnTo>
                  <a:pt x="0" y="1256038"/>
                </a:lnTo>
                <a:lnTo>
                  <a:pt x="431627" y="1256038"/>
                </a:lnTo>
                <a:lnTo>
                  <a:pt x="431627" y="1242583"/>
                </a:lnTo>
                <a:lnTo>
                  <a:pt x="320223" y="1143217"/>
                </a:lnTo>
                <a:lnTo>
                  <a:pt x="320223" y="749897"/>
                </a:lnTo>
                <a:lnTo>
                  <a:pt x="796930" y="749897"/>
                </a:lnTo>
                <a:lnTo>
                  <a:pt x="796930" y="1143217"/>
                </a:lnTo>
                <a:lnTo>
                  <a:pt x="686044" y="1242583"/>
                </a:lnTo>
                <a:lnTo>
                  <a:pt x="686044" y="1256038"/>
                </a:lnTo>
                <a:lnTo>
                  <a:pt x="1117671" y="1256038"/>
                </a:lnTo>
                <a:lnTo>
                  <a:pt x="1117671" y="1242583"/>
                </a:lnTo>
                <a:lnTo>
                  <a:pt x="1006267" y="1143217"/>
                </a:lnTo>
                <a:lnTo>
                  <a:pt x="1006267" y="319832"/>
                </a:lnTo>
                <a:lnTo>
                  <a:pt x="1117671" y="220467"/>
                </a:lnTo>
                <a:close/>
              </a:path>
            </a:pathLst>
          </a:custGeom>
          <a:solidFill>
            <a:schemeClr val="bg1"/>
          </a:solidFill>
          <a:ln w="5182" cap="flat">
            <a:noFill/>
            <a:prstDash val="solid"/>
            <a:miter/>
          </a:ln>
        </p:spPr>
        <p:txBody>
          <a:bodyPr lIns="90000"/>
          <a:lstStyle/>
          <a:p>
            <a:endParaRPr lang="en-GB"/>
          </a:p>
        </p:txBody>
      </p:sp>
      <p:sp>
        <p:nvSpPr>
          <p:cNvPr id="7" name="Graphic 11">
            <a:extLst>
              <a:ext uri="{FF2B5EF4-FFF2-40B4-BE49-F238E27FC236}">
                <a16:creationId xmlns:a16="http://schemas.microsoft.com/office/drawing/2014/main" id="{85D92AF1-4340-70F6-F79F-E95B05500650}"/>
              </a:ext>
            </a:extLst>
          </p:cNvPr>
          <p:cNvSpPr/>
          <p:nvPr userDrawn="1"/>
        </p:nvSpPr>
        <p:spPr>
          <a:xfrm>
            <a:off x="11540400" y="62064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tx2"/>
          </a:solidFill>
          <a:ln w="9231" cap="flat">
            <a:noFill/>
            <a:prstDash val="solid"/>
            <a:miter/>
          </a:ln>
        </p:spPr>
        <p:txBody>
          <a:bodyPr/>
          <a:lstStyle/>
          <a:p>
            <a:endParaRPr lang="en-GB"/>
          </a:p>
        </p:txBody>
      </p:sp>
      <p:sp>
        <p:nvSpPr>
          <p:cNvPr id="8" name="Slide Number Placeholder 5">
            <a:extLst>
              <a:ext uri="{FF2B5EF4-FFF2-40B4-BE49-F238E27FC236}">
                <a16:creationId xmlns:a16="http://schemas.microsoft.com/office/drawing/2014/main" id="{822A2D6F-5261-F31D-CFF5-7FB64BC56B90}"/>
              </a:ext>
            </a:extLst>
          </p:cNvPr>
          <p:cNvSpPr>
            <a:spLocks noGrp="1"/>
          </p:cNvSpPr>
          <p:nvPr>
            <p:ph type="sldNum" sz="quarter" idx="12"/>
          </p:nvPr>
        </p:nvSpPr>
        <p:spPr>
          <a:xfrm>
            <a:off x="11428800" y="6094800"/>
            <a:ext cx="763200" cy="763200"/>
          </a:xfrm>
        </p:spPr>
        <p:txBody>
          <a:bodyPr/>
          <a:lstStyle>
            <a:lvl1pPr>
              <a:defRPr>
                <a:solidFill>
                  <a:schemeClr val="tx2">
                    <a:lumMod val="20000"/>
                    <a:lumOff val="80000"/>
                  </a:schemeClr>
                </a:solidFill>
              </a:defRPr>
            </a:lvl1pPr>
          </a:lstStyle>
          <a:p>
            <a:fld id="{F3740C8F-285E-BF48-9EE6-4B8E5CA14DDA}" type="slidenum">
              <a:rPr lang="en-GB"/>
              <a:pPr/>
              <a:t>‹#›</a:t>
            </a:fld>
            <a:endParaRPr lang="en-GB"/>
          </a:p>
        </p:txBody>
      </p:sp>
      <p:sp>
        <p:nvSpPr>
          <p:cNvPr id="5" name="Graphic 11">
            <a:extLst>
              <a:ext uri="{FF2B5EF4-FFF2-40B4-BE49-F238E27FC236}">
                <a16:creationId xmlns:a16="http://schemas.microsoft.com/office/drawing/2014/main" id="{B886BEC8-7B0C-D295-7021-76C28D051DA0}"/>
              </a:ext>
            </a:extLst>
          </p:cNvPr>
          <p:cNvSpPr/>
          <p:nvPr userDrawn="1"/>
        </p:nvSpPr>
        <p:spPr>
          <a:xfrm>
            <a:off x="111600" y="111600"/>
            <a:ext cx="540000" cy="540000"/>
          </a:xfrm>
          <a:custGeom>
            <a:avLst/>
            <a:gdLst>
              <a:gd name="csX0" fmla="*/ 392312 w 393235"/>
              <a:gd name="csY0" fmla="*/ 186507 h 391480"/>
              <a:gd name="csX1" fmla="*/ 205849 w 393235"/>
              <a:gd name="csY1" fmla="*/ 0 h 391480"/>
              <a:gd name="csX2" fmla="*/ 187387 w 393235"/>
              <a:gd name="csY2" fmla="*/ 0 h 391480"/>
              <a:gd name="csX3" fmla="*/ 0 w 393235"/>
              <a:gd name="csY3" fmla="*/ 186507 h 391480"/>
              <a:gd name="csX4" fmla="*/ 0 w 393235"/>
              <a:gd name="csY4" fmla="*/ 204973 h 391480"/>
              <a:gd name="csX5" fmla="*/ 187387 w 393235"/>
              <a:gd name="csY5" fmla="*/ 391480 h 391480"/>
              <a:gd name="csX6" fmla="*/ 205849 w 393235"/>
              <a:gd name="csY6" fmla="*/ 391480 h 391480"/>
              <a:gd name="csX7" fmla="*/ 393236 w 393235"/>
              <a:gd name="csY7" fmla="*/ 204973 h 391480"/>
              <a:gd name="csX8" fmla="*/ 393236 w 393235"/>
              <a:gd name="csY8" fmla="*/ 186507 h 3914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93235" h="391480">
                <a:moveTo>
                  <a:pt x="392312" y="186507"/>
                </a:moveTo>
                <a:cubicBezTo>
                  <a:pt x="282465" y="168041"/>
                  <a:pt x="226157" y="103410"/>
                  <a:pt x="205849" y="0"/>
                </a:cubicBezTo>
                <a:lnTo>
                  <a:pt x="187387" y="0"/>
                </a:lnTo>
                <a:cubicBezTo>
                  <a:pt x="167079" y="104333"/>
                  <a:pt x="109847" y="168964"/>
                  <a:pt x="0" y="186507"/>
                </a:cubicBezTo>
                <a:lnTo>
                  <a:pt x="0" y="204973"/>
                </a:lnTo>
                <a:cubicBezTo>
                  <a:pt x="109847" y="223439"/>
                  <a:pt x="166156" y="288070"/>
                  <a:pt x="187387" y="391480"/>
                </a:cubicBezTo>
                <a:lnTo>
                  <a:pt x="205849" y="391480"/>
                </a:lnTo>
                <a:cubicBezTo>
                  <a:pt x="226157" y="287147"/>
                  <a:pt x="283388" y="222516"/>
                  <a:pt x="393236" y="204973"/>
                </a:cubicBezTo>
                <a:lnTo>
                  <a:pt x="393236" y="186507"/>
                </a:lnTo>
                <a:close/>
              </a:path>
            </a:pathLst>
          </a:custGeom>
          <a:solidFill>
            <a:schemeClr val="tx2"/>
          </a:solidFill>
          <a:ln w="9231" cap="flat">
            <a:noFill/>
            <a:prstDash val="solid"/>
            <a:miter/>
          </a:ln>
        </p:spPr>
        <p:txBody>
          <a:bodyPr/>
          <a:lstStyle/>
          <a:p>
            <a:endParaRPr lang="en-GB"/>
          </a:p>
        </p:txBody>
      </p:sp>
    </p:spTree>
    <p:extLst>
      <p:ext uri="{BB962C8B-B14F-4D97-AF65-F5344CB8AC3E}">
        <p14:creationId xmlns:p14="http://schemas.microsoft.com/office/powerpoint/2010/main" val="304110577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Photo back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0D2ADED-23D5-CFC2-2F05-FF32892AF497}"/>
              </a:ext>
            </a:extLst>
          </p:cNvPr>
          <p:cNvPicPr>
            <a:picLocks noChangeAspect="1"/>
          </p:cNvPicPr>
          <p:nvPr userDrawn="1"/>
        </p:nvPicPr>
        <p:blipFill>
          <a:blip r:embed="rId3"/>
          <a:srcRect l="6054" r="3066"/>
          <a:stretch>
            <a:fillRect/>
          </a:stretch>
        </p:blipFill>
        <p:spPr>
          <a:xfrm>
            <a:off x="577302" y="458083"/>
            <a:ext cx="2652366" cy="1062358"/>
          </a:xfrm>
          <a:prstGeom prst="rect">
            <a:avLst/>
          </a:prstGeom>
        </p:spPr>
      </p:pic>
      <p:sp>
        <p:nvSpPr>
          <p:cNvPr id="10" name="TextBox 9">
            <a:extLst>
              <a:ext uri="{FF2B5EF4-FFF2-40B4-BE49-F238E27FC236}">
                <a16:creationId xmlns:a16="http://schemas.microsoft.com/office/drawing/2014/main" id="{A139C4C8-1179-A2E0-276F-A59CA33819A7}"/>
              </a:ext>
            </a:extLst>
          </p:cNvPr>
          <p:cNvSpPr txBox="1"/>
          <p:nvPr userDrawn="1"/>
        </p:nvSpPr>
        <p:spPr>
          <a:xfrm>
            <a:off x="640802" y="3009269"/>
            <a:ext cx="2785533" cy="1523494"/>
          </a:xfrm>
          <a:prstGeom prst="rect">
            <a:avLst/>
          </a:prstGeom>
          <a:noFill/>
        </p:spPr>
        <p:txBody>
          <a:bodyPr wrap="square" lIns="0" tIns="0" rIns="0" bIns="0" rtlCol="0">
            <a:spAutoFit/>
          </a:bodyPr>
          <a:lstStyle/>
          <a:p>
            <a:pPr lvl="0">
              <a:lnSpc>
                <a:spcPct val="100000"/>
              </a:lnSpc>
              <a:spcAft>
                <a:spcPts val="600"/>
              </a:spcAft>
            </a:pPr>
            <a:r>
              <a:rPr lang="en-GB" sz="1600" b="0" i="0" dirty="0">
                <a:solidFill>
                  <a:schemeClr val="bg1"/>
                </a:solidFill>
                <a:effectLst/>
                <a:latin typeface="DM Sans 14pt" pitchFamily="2" charset="77"/>
              </a:rPr>
              <a:t>10 Queen Street Place</a:t>
            </a:r>
          </a:p>
          <a:p>
            <a:pPr lvl="0">
              <a:lnSpc>
                <a:spcPct val="100000"/>
              </a:lnSpc>
              <a:spcAft>
                <a:spcPts val="1800"/>
              </a:spcAft>
            </a:pPr>
            <a:r>
              <a:rPr lang="en-GB" sz="1600" b="0" i="0" dirty="0">
                <a:solidFill>
                  <a:schemeClr val="bg1"/>
                </a:solidFill>
                <a:effectLst/>
                <a:latin typeface="DM Sans 14pt" pitchFamily="2" charset="77"/>
              </a:rPr>
              <a:t>London EC4R 1AG</a:t>
            </a:r>
          </a:p>
          <a:p>
            <a:pPr lvl="0">
              <a:lnSpc>
                <a:spcPct val="100000"/>
              </a:lnSpc>
              <a:spcAft>
                <a:spcPts val="1800"/>
              </a:spcAft>
            </a:pPr>
            <a:r>
              <a:rPr lang="en-GB" sz="1600" b="0" i="0" dirty="0">
                <a:solidFill>
                  <a:schemeClr val="bg1"/>
                </a:solidFill>
                <a:effectLst/>
                <a:latin typeface="DM Sans SemiBold" pitchFamily="2" charset="0"/>
              </a:rPr>
              <a:t>T</a:t>
            </a:r>
            <a:r>
              <a:rPr lang="en-GB" sz="1600" b="0" i="0" dirty="0">
                <a:solidFill>
                  <a:schemeClr val="bg1"/>
                </a:solidFill>
                <a:effectLst/>
                <a:latin typeface="DM Sans 14pt" pitchFamily="2" charset="77"/>
              </a:rPr>
              <a:t> 020 7969 5500</a:t>
            </a:r>
          </a:p>
          <a:p>
            <a:pPr lvl="0">
              <a:lnSpc>
                <a:spcPct val="100000"/>
              </a:lnSpc>
              <a:spcAft>
                <a:spcPts val="600"/>
              </a:spcAft>
            </a:pPr>
            <a:r>
              <a:rPr lang="en-GB" sz="1600" b="0" i="0" dirty="0">
                <a:solidFill>
                  <a:schemeClr val="bg1"/>
                </a:solidFill>
                <a:effectLst/>
                <a:latin typeface="DM Sans SemiBold" pitchFamily="2" charset="0"/>
              </a:rPr>
              <a:t>haysmac.com</a:t>
            </a:r>
            <a:endParaRPr lang="en-US" sz="1600" dirty="0">
              <a:solidFill>
                <a:schemeClr val="bg1"/>
              </a:solidFill>
              <a:latin typeface="DM Sans SemiBold" pitchFamily="2" charset="0"/>
            </a:endParaRPr>
          </a:p>
        </p:txBody>
      </p:sp>
      <p:sp>
        <p:nvSpPr>
          <p:cNvPr id="17" name="TextBox 16">
            <a:extLst>
              <a:ext uri="{FF2B5EF4-FFF2-40B4-BE49-F238E27FC236}">
                <a16:creationId xmlns:a16="http://schemas.microsoft.com/office/drawing/2014/main" id="{5866768C-6818-E55A-030C-B8900154950C}"/>
              </a:ext>
            </a:extLst>
          </p:cNvPr>
          <p:cNvSpPr txBox="1"/>
          <p:nvPr userDrawn="1"/>
        </p:nvSpPr>
        <p:spPr>
          <a:xfrm>
            <a:off x="640802" y="5056000"/>
            <a:ext cx="8274598" cy="1347805"/>
          </a:xfrm>
          <a:prstGeom prst="rect">
            <a:avLst/>
          </a:prstGeom>
          <a:noFill/>
        </p:spPr>
        <p:txBody>
          <a:bodyPr wrap="square" lIns="0" anchor="b">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900" dirty="0">
                <a:solidFill>
                  <a:schemeClr val="bg1"/>
                </a:solidFill>
                <a:latin typeface="DM Sans SemiBold" pitchFamily="2" charset="0"/>
              </a:rPr>
              <a:t>© Copyright 2026 HaysMac LLP. All rights reserved.</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900" dirty="0">
                <a:solidFill>
                  <a:schemeClr val="bg1"/>
                </a:solidFill>
                <a:latin typeface="DM Sans Light" pitchFamily="2" charset="0"/>
              </a:rPr>
              <a:t>HaysMac is the trading name of HaysMac LLP, a limited liability partnership. Registered number: OC423459. Registered in England and Wales. Registered to carry on audit work in the UK and regulated for a range of investment business activities by the Institute of Chartered Accountants in England and Wales. A list of members’ names is available for inspection at 10 Queen Street Place, London EC4R 1AG. A member of the ICAEW Practice Assurance Scheme.</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sz="900" dirty="0">
                <a:solidFill>
                  <a:schemeClr val="bg1"/>
                </a:solidFill>
                <a:latin typeface="DM Sans SemiBold" pitchFamily="2" charset="0"/>
              </a:rPr>
              <a:t>Disclaimer</a:t>
            </a:r>
            <a:r>
              <a:rPr lang="en-GB" sz="900" dirty="0">
                <a:solidFill>
                  <a:schemeClr val="bg1"/>
                </a:solidFill>
                <a:latin typeface="DM Sans Light" pitchFamily="2" charset="0"/>
              </a:rPr>
              <a:t>: This publication has been produced by the partners of HaysMac LLP and is for private circulation only. Whilst every care has been taken in preparation of this document, it may contain errors for which we cannot be held responsible. In the case of a specific problem, it is recommended that professional advice be sought. The material contained in this publication may not be reproduced in whole or in part by any means, without prior permission from HaysMac LLP.</a:t>
            </a:r>
            <a:endParaRPr lang="en-US" sz="900" dirty="0">
              <a:solidFill>
                <a:schemeClr val="bg1"/>
              </a:solidFill>
              <a:latin typeface="DM Sans Light" pitchFamily="2" charset="0"/>
            </a:endParaRPr>
          </a:p>
        </p:txBody>
      </p:sp>
    </p:spTree>
    <p:extLst>
      <p:ext uri="{BB962C8B-B14F-4D97-AF65-F5344CB8AC3E}">
        <p14:creationId xmlns:p14="http://schemas.microsoft.com/office/powerpoint/2010/main" val="2651590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theme" Target="../theme/theme2.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3200" y="763200"/>
            <a:ext cx="10666800" cy="512961"/>
          </a:xfrm>
          <a:prstGeom prst="rect">
            <a:avLst/>
          </a:prstGeom>
        </p:spPr>
        <p:txBody>
          <a:bodyPr vert="horz" lIns="0" tIns="0" rIns="0" bIns="0" rtlCol="0" anchor="t" anchorCtr="0">
            <a:spAutoFit/>
          </a:bodyPr>
          <a:lstStyle/>
          <a:p>
            <a:r>
              <a:rPr lang="en-GB" dirty="0"/>
              <a:t>Click to edit Master title style</a:t>
            </a:r>
            <a:endParaRPr lang="en-US" dirty="0"/>
          </a:p>
        </p:txBody>
      </p:sp>
      <p:sp>
        <p:nvSpPr>
          <p:cNvPr id="3" name="Text Placeholder 2"/>
          <p:cNvSpPr>
            <a:spLocks noGrp="1"/>
          </p:cNvSpPr>
          <p:nvPr>
            <p:ph type="body" idx="1"/>
          </p:nvPr>
        </p:nvSpPr>
        <p:spPr>
          <a:xfrm>
            <a:off x="763200" y="1346400"/>
            <a:ext cx="10666800" cy="2154436"/>
          </a:xfrm>
          <a:prstGeom prst="rect">
            <a:avLst/>
          </a:prstGeom>
        </p:spPr>
        <p:txBody>
          <a:bodyPr vert="horz" lIns="0" tIns="0" rIns="0" bIns="0" rtlCol="0">
            <a:sp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8128800" y="6505200"/>
            <a:ext cx="3301200" cy="352800"/>
          </a:xfrm>
          <a:prstGeom prst="rect">
            <a:avLst/>
          </a:prstGeom>
        </p:spPr>
        <p:txBody>
          <a:bodyPr vert="horz" lIns="0" tIns="0" rIns="0" bIns="0" rtlCol="0" anchor="t" anchorCtr="0"/>
          <a:lstStyle>
            <a:lvl1pPr algn="l">
              <a:defRPr sz="1000" b="0" i="0">
                <a:solidFill>
                  <a:schemeClr val="tx2">
                    <a:lumMod val="40000"/>
                    <a:lumOff val="60000"/>
                  </a:schemeClr>
                </a:solidFill>
                <a:latin typeface="DM Sans 14pt SemiBold" pitchFamily="2" charset="77"/>
              </a:defRPr>
            </a:lvl1pPr>
          </a:lstStyle>
          <a:p>
            <a:pPr algn="r"/>
            <a:fld id="{7E723483-8BD7-464A-AD83-9DD3953AB9AB}" type="datetime1">
              <a:rPr lang="en-US"/>
              <a:pPr algn="r"/>
              <a:t>9/14/2026</a:t>
            </a:fld>
            <a:endParaRPr lang="en-GB" b="0"/>
          </a:p>
        </p:txBody>
      </p:sp>
      <p:sp>
        <p:nvSpPr>
          <p:cNvPr id="5" name="Footer Placeholder 4"/>
          <p:cNvSpPr>
            <a:spLocks noGrp="1"/>
          </p:cNvSpPr>
          <p:nvPr>
            <p:ph type="ftr" sz="quarter" idx="3"/>
          </p:nvPr>
        </p:nvSpPr>
        <p:spPr>
          <a:xfrm>
            <a:off x="2970000" y="6505200"/>
            <a:ext cx="4773600" cy="352800"/>
          </a:xfrm>
          <a:prstGeom prst="rect">
            <a:avLst/>
          </a:prstGeom>
        </p:spPr>
        <p:txBody>
          <a:bodyPr vert="horz" wrap="none" lIns="0" tIns="0" rIns="0" bIns="0" rtlCol="0" anchor="t" anchorCtr="0"/>
          <a:lstStyle>
            <a:lvl1pPr algn="l">
              <a:defRPr sz="1000" b="0" i="0">
                <a:solidFill>
                  <a:schemeClr val="tx2">
                    <a:lumMod val="60000"/>
                    <a:lumOff val="40000"/>
                  </a:schemeClr>
                </a:solidFill>
                <a:latin typeface="DM Sans 14pt SemiBold" pitchFamily="2" charset="77"/>
              </a:defRPr>
            </a:lvl1pPr>
          </a:lstStyle>
          <a:p>
            <a:r>
              <a:rPr lang="en-GB" dirty="0"/>
              <a:t>Bond - 17 September 2026</a:t>
            </a:r>
            <a:endParaRPr lang="en-GB" b="0" dirty="0"/>
          </a:p>
        </p:txBody>
      </p:sp>
      <p:sp>
        <p:nvSpPr>
          <p:cNvPr id="6" name="Slide Number Placeholder 5"/>
          <p:cNvSpPr>
            <a:spLocks noGrp="1"/>
          </p:cNvSpPr>
          <p:nvPr>
            <p:ph type="sldNum" sz="quarter" idx="4"/>
          </p:nvPr>
        </p:nvSpPr>
        <p:spPr>
          <a:xfrm>
            <a:off x="11428800" y="6094800"/>
            <a:ext cx="763200" cy="763200"/>
          </a:xfrm>
          <a:prstGeom prst="rect">
            <a:avLst/>
          </a:prstGeom>
        </p:spPr>
        <p:txBody>
          <a:bodyPr vert="horz" lIns="0" tIns="0" rIns="0" bIns="0" rtlCol="0" anchor="ctr"/>
          <a:lstStyle>
            <a:lvl1pPr algn="ctr">
              <a:defRPr sz="1200" b="1">
                <a:solidFill>
                  <a:schemeClr val="tx2"/>
                </a:solidFill>
                <a:latin typeface="DM Sans SemiBold" pitchFamily="2" charset="0"/>
              </a:defRPr>
            </a:lvl1pPr>
          </a:lstStyle>
          <a:p>
            <a:fld id="{F3740C8F-285E-BF48-9EE6-4B8E5CA14DDA}" type="slidenum">
              <a:rPr lang="en-GB" smtClean="0"/>
              <a:pPr/>
              <a:t>‹#›</a:t>
            </a:fld>
            <a:endParaRPr lang="en-GB" dirty="0">
              <a:latin typeface="DM Sans SemiBold" pitchFamily="2" charset="0"/>
            </a:endParaRPr>
          </a:p>
        </p:txBody>
      </p:sp>
    </p:spTree>
    <p:extLst>
      <p:ext uri="{BB962C8B-B14F-4D97-AF65-F5344CB8AC3E}">
        <p14:creationId xmlns:p14="http://schemas.microsoft.com/office/powerpoint/2010/main" val="621927262"/>
      </p:ext>
    </p:extLst>
  </p:cSld>
  <p:clrMap bg1="lt1" tx1="dk1" bg2="lt2" tx2="dk2" accent1="accent1" accent2="accent2" accent3="accent3" accent4="accent4" accent5="accent5" accent6="accent6" hlink="hlink" folHlink="folHlink"/>
  <p:sldLayoutIdLst>
    <p:sldLayoutId id="2147483685" r:id="rId1"/>
    <p:sldLayoutId id="2147483706" r:id="rId2"/>
    <p:sldLayoutId id="2147483687" r:id="rId3"/>
    <p:sldLayoutId id="2147483707" r:id="rId4"/>
    <p:sldLayoutId id="2147483696" r:id="rId5"/>
    <p:sldLayoutId id="2147483697" r:id="rId6"/>
    <p:sldLayoutId id="2147483698" r:id="rId7"/>
    <p:sldLayoutId id="2147483699" r:id="rId8"/>
    <p:sldLayoutId id="2147483700" r:id="rId9"/>
    <p:sldLayoutId id="2147483708" r:id="rId10"/>
    <p:sldLayoutId id="2147483702" r:id="rId11"/>
    <p:sldLayoutId id="2147483704" r:id="rId12"/>
    <p:sldLayoutId id="2147483709" r:id="rId13"/>
    <p:sldLayoutId id="2147483703" r:id="rId14"/>
    <p:sldLayoutId id="2147483710" r:id="rId15"/>
    <p:sldLayoutId id="2147483705" r:id="rId16"/>
    <p:sldLayoutId id="2147483737" r:id="rId17"/>
    <p:sldLayoutId id="2147483686" r:id="rId18"/>
    <p:sldLayoutId id="2147483690" r:id="rId19"/>
    <p:sldLayoutId id="2147483691" r:id="rId20"/>
    <p:sldLayoutId id="2147483743" r:id="rId21"/>
  </p:sldLayoutIdLst>
  <p:hf hdr="0" dt="0"/>
  <p:txStyles>
    <p:titleStyle>
      <a:lvl1pPr algn="l" defTabSz="914400" rtl="0" eaLnBrk="1" latinLnBrk="0" hangingPunct="1">
        <a:lnSpc>
          <a:spcPts val="4000"/>
        </a:lnSpc>
        <a:spcBef>
          <a:spcPct val="0"/>
        </a:spcBef>
        <a:buNone/>
        <a:defRPr sz="4000" b="0" kern="1200">
          <a:solidFill>
            <a:schemeClr val="tx1"/>
          </a:solidFill>
          <a:latin typeface="+mj-lt"/>
          <a:ea typeface="+mj-ea"/>
          <a:cs typeface="+mj-cs"/>
        </a:defRPr>
      </a:lvl1pPr>
    </p:titleStyle>
    <p:bodyStyle>
      <a:lvl1pPr marL="0" indent="0" algn="l" defTabSz="914400" rtl="0" eaLnBrk="1" latinLnBrk="0" hangingPunct="1">
        <a:lnSpc>
          <a:spcPts val="2400"/>
        </a:lnSpc>
        <a:spcBef>
          <a:spcPts val="0"/>
        </a:spcBef>
        <a:spcAft>
          <a:spcPts val="2400"/>
        </a:spcAft>
        <a:buFont typeface="Arial" panose="020B0604020202020204" pitchFamily="34" charset="0"/>
        <a:buNone/>
        <a:defRPr sz="2000" b="0" kern="1200">
          <a:solidFill>
            <a:schemeClr val="tx2"/>
          </a:solidFill>
          <a:latin typeface="DM Sans SemiBold" pitchFamily="2" charset="0"/>
          <a:ea typeface="+mn-ea"/>
          <a:cs typeface="+mn-cs"/>
        </a:defRPr>
      </a:lvl1pPr>
      <a:lvl2pPr marL="0" indent="0" algn="l" defTabSz="914400" rtl="0" eaLnBrk="1" latinLnBrk="0" hangingPunct="1">
        <a:lnSpc>
          <a:spcPts val="2400"/>
        </a:lnSpc>
        <a:spcBef>
          <a:spcPts val="0"/>
        </a:spcBef>
        <a:spcAft>
          <a:spcPts val="2400"/>
        </a:spcAft>
        <a:buFont typeface="Arial" panose="020B0604020202020204" pitchFamily="34" charset="0"/>
        <a:buNone/>
        <a:defRPr sz="2000" kern="1200">
          <a:solidFill>
            <a:schemeClr val="tx1"/>
          </a:solidFill>
          <a:latin typeface="+mj-lt"/>
          <a:ea typeface="+mn-ea"/>
          <a:cs typeface="+mn-cs"/>
        </a:defRPr>
      </a:lvl2pPr>
      <a:lvl3pPr marL="0" indent="0" algn="l" defTabSz="914400" rtl="0" eaLnBrk="1" latinLnBrk="0" hangingPunct="1">
        <a:lnSpc>
          <a:spcPts val="1920"/>
        </a:lnSpc>
        <a:spcBef>
          <a:spcPts val="0"/>
        </a:spcBef>
        <a:spcAft>
          <a:spcPts val="1440"/>
        </a:spcAft>
        <a:buFont typeface="Arial" panose="020B0604020202020204" pitchFamily="34" charset="0"/>
        <a:buNone/>
        <a:defRPr sz="1800" b="0" kern="1200">
          <a:solidFill>
            <a:schemeClr val="tx1"/>
          </a:solidFill>
          <a:latin typeface="DM Sans SemiBold" pitchFamily="2" charset="0"/>
          <a:ea typeface="+mn-ea"/>
          <a:cs typeface="+mn-cs"/>
        </a:defRPr>
      </a:lvl3pPr>
      <a:lvl4pPr marL="0" indent="0" algn="l" defTabSz="914400" rtl="0" eaLnBrk="1" latinLnBrk="0" hangingPunct="1">
        <a:lnSpc>
          <a:spcPts val="1440"/>
        </a:lnSpc>
        <a:spcBef>
          <a:spcPts val="0"/>
        </a:spcBef>
        <a:spcAft>
          <a:spcPts val="1440"/>
        </a:spcAft>
        <a:buFont typeface="Arial" panose="020B0604020202020204" pitchFamily="34" charset="0"/>
        <a:buNone/>
        <a:defRPr sz="1400" kern="1200">
          <a:solidFill>
            <a:schemeClr val="tx1"/>
          </a:solidFill>
          <a:latin typeface="+mn-lt"/>
          <a:ea typeface="+mn-ea"/>
          <a:cs typeface="+mn-cs"/>
        </a:defRPr>
      </a:lvl4pPr>
      <a:lvl5pPr marL="0" indent="0" algn="l" defTabSz="914400" rtl="0" eaLnBrk="1" latinLnBrk="0" hangingPunct="1">
        <a:lnSpc>
          <a:spcPts val="1140"/>
        </a:lnSpc>
        <a:spcBef>
          <a:spcPts val="0"/>
        </a:spcBef>
        <a:spcAft>
          <a:spcPts val="1140"/>
        </a:spcAft>
        <a:buFont typeface="Arial" panose="020B0604020202020204" pitchFamily="34" charset="0"/>
        <a:buNone/>
        <a:defRPr sz="1400" kern="1200" baseline="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3200" y="763200"/>
            <a:ext cx="10666800" cy="512961"/>
          </a:xfrm>
          <a:prstGeom prst="rect">
            <a:avLst/>
          </a:prstGeom>
        </p:spPr>
        <p:txBody>
          <a:bodyPr vert="horz" lIns="0" tIns="0" rIns="0" bIns="0" rtlCol="0" anchor="t" anchorCtr="0">
            <a:spAutoFit/>
          </a:bodyPr>
          <a:lstStyle/>
          <a:p>
            <a:r>
              <a:rPr lang="en-GB" dirty="0"/>
              <a:t>Click to edit Master title style</a:t>
            </a:r>
            <a:endParaRPr lang="en-US" dirty="0"/>
          </a:p>
        </p:txBody>
      </p:sp>
      <p:sp>
        <p:nvSpPr>
          <p:cNvPr id="3" name="Text Placeholder 2"/>
          <p:cNvSpPr>
            <a:spLocks noGrp="1"/>
          </p:cNvSpPr>
          <p:nvPr>
            <p:ph type="body" idx="1"/>
          </p:nvPr>
        </p:nvSpPr>
        <p:spPr>
          <a:xfrm>
            <a:off x="763200" y="1346400"/>
            <a:ext cx="10666800" cy="2154436"/>
          </a:xfrm>
          <a:prstGeom prst="rect">
            <a:avLst/>
          </a:prstGeom>
        </p:spPr>
        <p:txBody>
          <a:bodyPr vert="horz" lIns="0" tIns="0" rIns="0" bIns="0" rtlCol="0">
            <a:sp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4" name="Date Placeholder 3"/>
          <p:cNvSpPr>
            <a:spLocks noGrp="1"/>
          </p:cNvSpPr>
          <p:nvPr>
            <p:ph type="dt" sz="half" idx="2"/>
          </p:nvPr>
        </p:nvSpPr>
        <p:spPr>
          <a:xfrm>
            <a:off x="8128800" y="6505200"/>
            <a:ext cx="3301200" cy="352800"/>
          </a:xfrm>
          <a:prstGeom prst="rect">
            <a:avLst/>
          </a:prstGeom>
        </p:spPr>
        <p:txBody>
          <a:bodyPr vert="horz" lIns="0" tIns="0" rIns="0" bIns="0" rtlCol="0" anchor="t" anchorCtr="0"/>
          <a:lstStyle>
            <a:lvl1pPr algn="l">
              <a:defRPr sz="1000" b="0" i="0">
                <a:solidFill>
                  <a:schemeClr val="tx2">
                    <a:lumMod val="40000"/>
                    <a:lumOff val="60000"/>
                  </a:schemeClr>
                </a:solidFill>
                <a:latin typeface="DM Sans 14pt SemiBold" pitchFamily="2" charset="77"/>
              </a:defRPr>
            </a:lvl1pPr>
          </a:lstStyle>
          <a:p>
            <a:pPr algn="r"/>
            <a:fld id="{4EF84825-1B37-964A-A314-349B0CCCBDDD}" type="datetime1">
              <a:rPr lang="en-US"/>
              <a:pPr algn="r"/>
              <a:t>9/14/2026</a:t>
            </a:fld>
            <a:endParaRPr lang="en-GB" b="0"/>
          </a:p>
        </p:txBody>
      </p:sp>
      <p:sp>
        <p:nvSpPr>
          <p:cNvPr id="5" name="Footer Placeholder 4"/>
          <p:cNvSpPr>
            <a:spLocks noGrp="1"/>
          </p:cNvSpPr>
          <p:nvPr>
            <p:ph type="ftr" sz="quarter" idx="3"/>
          </p:nvPr>
        </p:nvSpPr>
        <p:spPr>
          <a:xfrm>
            <a:off x="2970000" y="6505200"/>
            <a:ext cx="4773600" cy="352800"/>
          </a:xfrm>
          <a:prstGeom prst="rect">
            <a:avLst/>
          </a:prstGeom>
        </p:spPr>
        <p:txBody>
          <a:bodyPr vert="horz" wrap="none" lIns="0" tIns="0" rIns="0" bIns="0" rtlCol="0" anchor="t" anchorCtr="0"/>
          <a:lstStyle>
            <a:lvl1pPr algn="l">
              <a:defRPr sz="1000" b="0" i="0">
                <a:solidFill>
                  <a:schemeClr val="tx2">
                    <a:lumMod val="60000"/>
                    <a:lumOff val="40000"/>
                  </a:schemeClr>
                </a:solidFill>
                <a:latin typeface="DM Sans 14pt SemiBold" pitchFamily="2" charset="77"/>
              </a:defRPr>
            </a:lvl1pPr>
          </a:lstStyle>
          <a:p>
            <a:r>
              <a:rPr lang="en-GB" dirty="0"/>
              <a:t>Bond - 17 September 2026</a:t>
            </a:r>
            <a:endParaRPr lang="en-GB" b="0" dirty="0"/>
          </a:p>
        </p:txBody>
      </p:sp>
      <p:sp>
        <p:nvSpPr>
          <p:cNvPr id="6" name="Slide Number Placeholder 5"/>
          <p:cNvSpPr>
            <a:spLocks noGrp="1"/>
          </p:cNvSpPr>
          <p:nvPr>
            <p:ph type="sldNum" sz="quarter" idx="4"/>
          </p:nvPr>
        </p:nvSpPr>
        <p:spPr>
          <a:xfrm>
            <a:off x="11428800" y="6094800"/>
            <a:ext cx="763200" cy="763200"/>
          </a:xfrm>
          <a:prstGeom prst="rect">
            <a:avLst/>
          </a:prstGeom>
        </p:spPr>
        <p:txBody>
          <a:bodyPr vert="horz" lIns="0" tIns="0" rIns="0" bIns="0" rtlCol="0" anchor="ctr"/>
          <a:lstStyle>
            <a:lvl1pPr algn="ctr">
              <a:defRPr sz="1200" b="0">
                <a:solidFill>
                  <a:schemeClr val="tx2">
                    <a:lumMod val="40000"/>
                    <a:lumOff val="60000"/>
                  </a:schemeClr>
                </a:solidFill>
                <a:latin typeface="DM Sans SemiBold" pitchFamily="2" charset="0"/>
              </a:defRPr>
            </a:lvl1pPr>
          </a:lstStyle>
          <a:p>
            <a:fld id="{F3740C8F-285E-BF48-9EE6-4B8E5CA14DDA}" type="slidenum">
              <a:rPr lang="en-GB" smtClean="0"/>
              <a:pPr/>
              <a:t>‹#›</a:t>
            </a:fld>
            <a:endParaRPr lang="en-GB" b="0" dirty="0"/>
          </a:p>
        </p:txBody>
      </p:sp>
    </p:spTree>
    <p:extLst>
      <p:ext uri="{BB962C8B-B14F-4D97-AF65-F5344CB8AC3E}">
        <p14:creationId xmlns:p14="http://schemas.microsoft.com/office/powerpoint/2010/main" val="4105602018"/>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1" r:id="rId9"/>
    <p:sldLayoutId id="2147483722" r:id="rId10"/>
    <p:sldLayoutId id="2147483723" r:id="rId11"/>
    <p:sldLayoutId id="2147483724" r:id="rId12"/>
    <p:sldLayoutId id="2147483725" r:id="rId13"/>
    <p:sldLayoutId id="2147483726" r:id="rId14"/>
    <p:sldLayoutId id="2147483738" r:id="rId15"/>
    <p:sldLayoutId id="2147483739" r:id="rId16"/>
    <p:sldLayoutId id="2147483740" r:id="rId17"/>
    <p:sldLayoutId id="2147483742" r:id="rId18"/>
    <p:sldLayoutId id="2147483728" r:id="rId19"/>
    <p:sldLayoutId id="2147483731" r:id="rId20"/>
    <p:sldLayoutId id="2147483732" r:id="rId21"/>
    <p:sldLayoutId id="2147483744" r:id="rId22"/>
  </p:sldLayoutIdLst>
  <p:hf hdr="0" dt="0"/>
  <p:txStyles>
    <p:titleStyle>
      <a:lvl1pPr algn="l" defTabSz="914400" rtl="0" eaLnBrk="1" latinLnBrk="0" hangingPunct="1">
        <a:lnSpc>
          <a:spcPts val="4000"/>
        </a:lnSpc>
        <a:spcBef>
          <a:spcPct val="0"/>
        </a:spcBef>
        <a:buNone/>
        <a:defRPr sz="4000" b="0" kern="1200">
          <a:solidFill>
            <a:schemeClr val="bg2">
              <a:lumMod val="90000"/>
            </a:schemeClr>
          </a:solidFill>
          <a:latin typeface="+mj-lt"/>
          <a:ea typeface="+mj-ea"/>
          <a:cs typeface="+mj-cs"/>
        </a:defRPr>
      </a:lvl1pPr>
    </p:titleStyle>
    <p:bodyStyle>
      <a:lvl1pPr marL="0" indent="0" algn="l" defTabSz="914400" rtl="0" eaLnBrk="1" latinLnBrk="0" hangingPunct="1">
        <a:lnSpc>
          <a:spcPts val="2400"/>
        </a:lnSpc>
        <a:spcBef>
          <a:spcPts val="0"/>
        </a:spcBef>
        <a:spcAft>
          <a:spcPts val="2400"/>
        </a:spcAft>
        <a:buFont typeface="Arial" panose="020B0604020202020204" pitchFamily="34" charset="0"/>
        <a:buNone/>
        <a:defRPr sz="2000" b="0" kern="1200">
          <a:solidFill>
            <a:schemeClr val="bg2">
              <a:lumMod val="90000"/>
            </a:schemeClr>
          </a:solidFill>
          <a:latin typeface="DM Sans SemiBold" pitchFamily="2" charset="0"/>
          <a:ea typeface="+mn-ea"/>
          <a:cs typeface="+mn-cs"/>
        </a:defRPr>
      </a:lvl1pPr>
      <a:lvl2pPr marL="0" indent="0" algn="l" defTabSz="914400" rtl="0" eaLnBrk="1" latinLnBrk="0" hangingPunct="1">
        <a:lnSpc>
          <a:spcPts val="2400"/>
        </a:lnSpc>
        <a:spcBef>
          <a:spcPts val="0"/>
        </a:spcBef>
        <a:spcAft>
          <a:spcPts val="2400"/>
        </a:spcAft>
        <a:buFont typeface="Arial" panose="020B0604020202020204" pitchFamily="34" charset="0"/>
        <a:buNone/>
        <a:defRPr sz="2000" kern="1200">
          <a:solidFill>
            <a:schemeClr val="accent1"/>
          </a:solidFill>
          <a:latin typeface="+mj-lt"/>
          <a:ea typeface="+mn-ea"/>
          <a:cs typeface="+mn-cs"/>
        </a:defRPr>
      </a:lvl2pPr>
      <a:lvl3pPr marL="0" indent="0" algn="l" defTabSz="914400" rtl="0" eaLnBrk="1" latinLnBrk="0" hangingPunct="1">
        <a:lnSpc>
          <a:spcPts val="1920"/>
        </a:lnSpc>
        <a:spcBef>
          <a:spcPts val="0"/>
        </a:spcBef>
        <a:spcAft>
          <a:spcPts val="1440"/>
        </a:spcAft>
        <a:buFont typeface="Arial" panose="020B0604020202020204" pitchFamily="34" charset="0"/>
        <a:buNone/>
        <a:defRPr sz="1800" b="0" kern="1200">
          <a:solidFill>
            <a:schemeClr val="accent1"/>
          </a:solidFill>
          <a:latin typeface="DM Sans SemiBold" pitchFamily="2" charset="0"/>
          <a:ea typeface="+mn-ea"/>
          <a:cs typeface="+mn-cs"/>
        </a:defRPr>
      </a:lvl3pPr>
      <a:lvl4pPr marL="0" indent="0" algn="l" defTabSz="914400" rtl="0" eaLnBrk="1" latinLnBrk="0" hangingPunct="1">
        <a:lnSpc>
          <a:spcPts val="1440"/>
        </a:lnSpc>
        <a:spcBef>
          <a:spcPts val="0"/>
        </a:spcBef>
        <a:spcAft>
          <a:spcPts val="1440"/>
        </a:spcAft>
        <a:buFont typeface="Arial" panose="020B0604020202020204" pitchFamily="34" charset="0"/>
        <a:buNone/>
        <a:defRPr sz="1400" kern="1200">
          <a:solidFill>
            <a:schemeClr val="bg1"/>
          </a:solidFill>
          <a:latin typeface="+mn-lt"/>
          <a:ea typeface="+mn-ea"/>
          <a:cs typeface="+mn-cs"/>
        </a:defRPr>
      </a:lvl4pPr>
      <a:lvl5pPr marL="0" indent="0" algn="l" defTabSz="914400" rtl="0" eaLnBrk="1" latinLnBrk="0" hangingPunct="1">
        <a:lnSpc>
          <a:spcPts val="1140"/>
        </a:lnSpc>
        <a:spcBef>
          <a:spcPts val="0"/>
        </a:spcBef>
        <a:spcAft>
          <a:spcPts val="1140"/>
        </a:spcAft>
        <a:buFont typeface="Arial" panose="020B0604020202020204" pitchFamily="34" charset="0"/>
        <a:buNone/>
        <a:defRPr sz="1400" kern="1200" baseline="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E7D3E-BDBB-3ABC-B145-27FD920A1AF8}"/>
              </a:ext>
            </a:extLst>
          </p:cNvPr>
          <p:cNvSpPr>
            <a:spLocks noGrp="1"/>
          </p:cNvSpPr>
          <p:nvPr>
            <p:ph type="ctrTitle"/>
          </p:nvPr>
        </p:nvSpPr>
        <p:spPr>
          <a:xfrm>
            <a:off x="763200" y="2403078"/>
            <a:ext cx="6679000" cy="2051844"/>
          </a:xfrm>
        </p:spPr>
        <p:txBody>
          <a:bodyPr/>
          <a:lstStyle/>
          <a:p>
            <a:r>
              <a:rPr lang="en-GB" dirty="0"/>
              <a:t>Mergers in the INGO sector</a:t>
            </a:r>
          </a:p>
        </p:txBody>
      </p:sp>
      <p:sp>
        <p:nvSpPr>
          <p:cNvPr id="4" name="Subtitle 3">
            <a:extLst>
              <a:ext uri="{FF2B5EF4-FFF2-40B4-BE49-F238E27FC236}">
                <a16:creationId xmlns:a16="http://schemas.microsoft.com/office/drawing/2014/main" id="{BFF87E28-BEC4-D45B-4C4B-1769FF02E93F}"/>
              </a:ext>
            </a:extLst>
          </p:cNvPr>
          <p:cNvSpPr>
            <a:spLocks noGrp="1"/>
          </p:cNvSpPr>
          <p:nvPr>
            <p:ph type="subTitle" idx="1"/>
          </p:nvPr>
        </p:nvSpPr>
        <p:spPr>
          <a:xfrm>
            <a:off x="763200" y="4618800"/>
            <a:ext cx="9720000" cy="501997"/>
          </a:xfrm>
        </p:spPr>
        <p:txBody>
          <a:bodyPr/>
          <a:lstStyle/>
          <a:p>
            <a:r>
              <a:rPr lang="en-GB" dirty="0"/>
              <a:t>When does joining forces make sense?</a:t>
            </a:r>
          </a:p>
        </p:txBody>
      </p:sp>
    </p:spTree>
    <p:extLst>
      <p:ext uri="{BB962C8B-B14F-4D97-AF65-F5344CB8AC3E}">
        <p14:creationId xmlns:p14="http://schemas.microsoft.com/office/powerpoint/2010/main" val="38695088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Placeholder 30"/>
          <p:cNvSpPr>
            <a:spLocks noGrp="1"/>
          </p:cNvSpPr>
          <p:nvPr>
            <p:ph type="title"/>
          </p:nvPr>
        </p:nvSpPr>
        <p:spPr>
          <a:xfrm>
            <a:off x="763201" y="763200"/>
            <a:ext cx="10665599" cy="512961"/>
          </a:xfrm>
        </p:spPr>
        <p:txBody>
          <a:bodyPr/>
          <a:lstStyle/>
          <a:p>
            <a:r>
              <a:rPr lang="en-GB" dirty="0"/>
              <a:t>Why does this matter now?</a:t>
            </a:r>
          </a:p>
        </p:txBody>
      </p:sp>
      <p:sp>
        <p:nvSpPr>
          <p:cNvPr id="31" name="Placeholder 31"/>
          <p:cNvSpPr>
            <a:spLocks noGrp="1"/>
          </p:cNvSpPr>
          <p:nvPr>
            <p:ph type="body" sz="quarter" idx="13"/>
          </p:nvPr>
        </p:nvSpPr>
        <p:spPr>
          <a:xfrm>
            <a:off x="868800" y="3926968"/>
            <a:ext cx="10666800" cy="307777"/>
          </a:xfrm>
        </p:spPr>
        <p:txBody>
          <a:bodyPr/>
          <a:lstStyle/>
          <a:p>
            <a:r>
              <a:rPr lang="en-GB" dirty="0"/>
              <a:t>What question are we trying to solve?</a:t>
            </a:r>
          </a:p>
        </p:txBody>
      </p:sp>
      <p:sp>
        <p:nvSpPr>
          <p:cNvPr id="32" name="Placeholder 32"/>
          <p:cNvSpPr>
            <a:spLocks noGrp="1"/>
          </p:cNvSpPr>
          <p:nvPr>
            <p:ph type="body" sz="quarter" idx="27"/>
          </p:nvPr>
        </p:nvSpPr>
        <p:spPr>
          <a:xfrm>
            <a:off x="975843" y="2379600"/>
            <a:ext cx="1620000" cy="1333698"/>
          </a:xfrm>
        </p:spPr>
        <p:txBody>
          <a:bodyPr/>
          <a:lstStyle/>
          <a:p>
            <a:r>
              <a:rPr lang="en-GB" b="0" dirty="0"/>
              <a:t>Funding pressure</a:t>
            </a:r>
          </a:p>
          <a:p>
            <a:endParaRPr lang="en-GB" b="0" dirty="0"/>
          </a:p>
          <a:p>
            <a:endParaRPr lang="en-GB" b="0" dirty="0"/>
          </a:p>
        </p:txBody>
      </p:sp>
      <p:sp>
        <p:nvSpPr>
          <p:cNvPr id="33" name="Placeholder 33"/>
          <p:cNvSpPr>
            <a:spLocks noGrp="1"/>
          </p:cNvSpPr>
          <p:nvPr>
            <p:ph type="body" sz="quarter" idx="26"/>
          </p:nvPr>
        </p:nvSpPr>
        <p:spPr>
          <a:xfrm>
            <a:off x="3184021" y="2379600"/>
            <a:ext cx="1620000" cy="243656"/>
          </a:xfrm>
        </p:spPr>
        <p:txBody>
          <a:bodyPr/>
          <a:lstStyle/>
          <a:p>
            <a:r>
              <a:rPr lang="en-GB" dirty="0"/>
              <a:t>Changing needs</a:t>
            </a:r>
          </a:p>
        </p:txBody>
      </p:sp>
      <p:sp>
        <p:nvSpPr>
          <p:cNvPr id="34" name="Placeholder 34"/>
          <p:cNvSpPr>
            <a:spLocks noGrp="1"/>
          </p:cNvSpPr>
          <p:nvPr>
            <p:ph type="body" sz="quarter" idx="21"/>
          </p:nvPr>
        </p:nvSpPr>
        <p:spPr>
          <a:xfrm>
            <a:off x="5392200" y="2379600"/>
            <a:ext cx="1620000" cy="243656"/>
          </a:xfrm>
        </p:spPr>
        <p:txBody>
          <a:bodyPr/>
          <a:lstStyle/>
          <a:p>
            <a:r>
              <a:rPr lang="en-GB" dirty="0"/>
              <a:t>Duplication</a:t>
            </a:r>
          </a:p>
        </p:txBody>
      </p:sp>
      <p:sp>
        <p:nvSpPr>
          <p:cNvPr id="35" name="Placeholder 35"/>
          <p:cNvSpPr>
            <a:spLocks noGrp="1"/>
          </p:cNvSpPr>
          <p:nvPr>
            <p:ph type="body" sz="quarter" idx="24"/>
          </p:nvPr>
        </p:nvSpPr>
        <p:spPr>
          <a:xfrm>
            <a:off x="7600379" y="2379600"/>
            <a:ext cx="1620000" cy="243656"/>
          </a:xfrm>
        </p:spPr>
        <p:txBody>
          <a:bodyPr/>
          <a:lstStyle/>
          <a:p>
            <a:r>
              <a:rPr lang="en-GB" dirty="0"/>
              <a:t>Localisation</a:t>
            </a:r>
          </a:p>
        </p:txBody>
      </p:sp>
      <p:sp>
        <p:nvSpPr>
          <p:cNvPr id="2" name="Footer Placeholder 2">
            <a:extLst>
              <a:ext uri="{FF2B5EF4-FFF2-40B4-BE49-F238E27FC236}">
                <a16:creationId xmlns:a16="http://schemas.microsoft.com/office/drawing/2014/main" id="{E36D807D-7565-864E-F92B-FF8752F4E1EC}"/>
              </a:ext>
            </a:extLst>
          </p:cNvPr>
          <p:cNvSpPr>
            <a:spLocks noGrp="1"/>
          </p:cNvSpPr>
          <p:nvPr>
            <p:ph type="ftr" sz="quarter" idx="11"/>
          </p:nvPr>
        </p:nvSpPr>
        <p:spPr>
          <a:xfrm>
            <a:off x="2970000" y="6505200"/>
            <a:ext cx="4773600" cy="352800"/>
          </a:xfrm>
        </p:spPr>
        <p:txBody>
          <a:bodyPr/>
          <a:lstStyle/>
          <a:p>
            <a:r>
              <a:rPr lang="en-GB" dirty="0">
                <a:solidFill>
                  <a:schemeClr val="bg1"/>
                </a:solidFill>
              </a:rPr>
              <a:t>Bond - 17 September 2026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D440A7-B5D5-9038-B9AA-9538D46DC988}"/>
              </a:ext>
            </a:extLst>
          </p:cNvPr>
          <p:cNvSpPr>
            <a:spLocks noGrp="1"/>
          </p:cNvSpPr>
          <p:nvPr>
            <p:ph type="title"/>
          </p:nvPr>
        </p:nvSpPr>
        <p:spPr>
          <a:xfrm>
            <a:off x="763201" y="763200"/>
            <a:ext cx="10665599" cy="512961"/>
          </a:xfrm>
        </p:spPr>
        <p:txBody>
          <a:bodyPr/>
          <a:lstStyle/>
          <a:p>
            <a:r>
              <a:rPr lang="en-GB" dirty="0"/>
              <a:t>Merger is a means, not the strategy</a:t>
            </a:r>
          </a:p>
        </p:txBody>
      </p:sp>
      <p:sp>
        <p:nvSpPr>
          <p:cNvPr id="3" name="Footer Placeholder 2">
            <a:extLst>
              <a:ext uri="{FF2B5EF4-FFF2-40B4-BE49-F238E27FC236}">
                <a16:creationId xmlns:a16="http://schemas.microsoft.com/office/drawing/2014/main" id="{E1B62B77-2660-CADC-A859-301372FB1683}"/>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4" name="Slide Number Placeholder 3">
            <a:extLst>
              <a:ext uri="{FF2B5EF4-FFF2-40B4-BE49-F238E27FC236}">
                <a16:creationId xmlns:a16="http://schemas.microsoft.com/office/drawing/2014/main" id="{1C17B185-629A-319F-DA8E-29008D064064}"/>
              </a:ext>
            </a:extLst>
          </p:cNvPr>
          <p:cNvSpPr>
            <a:spLocks noGrp="1"/>
          </p:cNvSpPr>
          <p:nvPr>
            <p:ph type="sldNum" sz="quarter" idx="12"/>
          </p:nvPr>
        </p:nvSpPr>
        <p:spPr/>
        <p:txBody>
          <a:bodyPr/>
          <a:lstStyle/>
          <a:p>
            <a:fld id="{F3740C8F-285E-BF48-9EE6-4B8E5CA14DDA}" type="slidenum">
              <a:rPr lang="en-GB" smtClean="0"/>
              <a:pPr/>
              <a:t>2</a:t>
            </a:fld>
            <a:endParaRPr lang="en-GB"/>
          </a:p>
        </p:txBody>
      </p:sp>
      <p:sp>
        <p:nvSpPr>
          <p:cNvPr id="5" name="Text Placeholder 4">
            <a:extLst>
              <a:ext uri="{FF2B5EF4-FFF2-40B4-BE49-F238E27FC236}">
                <a16:creationId xmlns:a16="http://schemas.microsoft.com/office/drawing/2014/main" id="{AF510A3F-96CB-5A92-AC2D-BE25A2A43270}"/>
              </a:ext>
            </a:extLst>
          </p:cNvPr>
          <p:cNvSpPr>
            <a:spLocks noGrp="1"/>
          </p:cNvSpPr>
          <p:nvPr>
            <p:ph type="body" sz="quarter" idx="13"/>
          </p:nvPr>
        </p:nvSpPr>
        <p:spPr>
          <a:xfrm>
            <a:off x="763200" y="1418400"/>
            <a:ext cx="10666800" cy="307777"/>
          </a:xfrm>
        </p:spPr>
        <p:txBody>
          <a:bodyPr/>
          <a:lstStyle/>
          <a:p>
            <a:r>
              <a:rPr lang="en-GB" dirty="0"/>
              <a:t>Start with the beneficiary outcomes, then consider the best response…</a:t>
            </a:r>
          </a:p>
        </p:txBody>
      </p:sp>
      <p:sp>
        <p:nvSpPr>
          <p:cNvPr id="6" name="Text Placeholder 5">
            <a:extLst>
              <a:ext uri="{FF2B5EF4-FFF2-40B4-BE49-F238E27FC236}">
                <a16:creationId xmlns:a16="http://schemas.microsoft.com/office/drawing/2014/main" id="{9413AD14-427E-39A1-0A44-0E454A18CF9F}"/>
              </a:ext>
            </a:extLst>
          </p:cNvPr>
          <p:cNvSpPr>
            <a:spLocks noGrp="1"/>
          </p:cNvSpPr>
          <p:nvPr>
            <p:ph type="body" sz="quarter" idx="19"/>
          </p:nvPr>
        </p:nvSpPr>
        <p:spPr>
          <a:xfrm>
            <a:off x="975600" y="2379600"/>
            <a:ext cx="1620000" cy="243656"/>
          </a:xfrm>
        </p:spPr>
        <p:txBody>
          <a:bodyPr/>
          <a:lstStyle/>
          <a:p>
            <a:r>
              <a:rPr lang="en-GB" dirty="0"/>
              <a:t>Define the need</a:t>
            </a:r>
          </a:p>
        </p:txBody>
      </p:sp>
      <p:sp>
        <p:nvSpPr>
          <p:cNvPr id="7" name="Text Placeholder 6">
            <a:extLst>
              <a:ext uri="{FF2B5EF4-FFF2-40B4-BE49-F238E27FC236}">
                <a16:creationId xmlns:a16="http://schemas.microsoft.com/office/drawing/2014/main" id="{D12D2257-1D09-4870-F2F0-9FC06D043F77}"/>
              </a:ext>
            </a:extLst>
          </p:cNvPr>
          <p:cNvSpPr>
            <a:spLocks noGrp="1"/>
          </p:cNvSpPr>
          <p:nvPr>
            <p:ph type="body" sz="quarter" idx="20"/>
          </p:nvPr>
        </p:nvSpPr>
        <p:spPr>
          <a:xfrm>
            <a:off x="3183900" y="2379600"/>
            <a:ext cx="1620000" cy="243656"/>
          </a:xfrm>
        </p:spPr>
        <p:txBody>
          <a:bodyPr/>
          <a:lstStyle/>
          <a:p>
            <a:r>
              <a:rPr lang="en-GB" dirty="0"/>
              <a:t>Test the options</a:t>
            </a:r>
          </a:p>
        </p:txBody>
      </p:sp>
      <p:sp>
        <p:nvSpPr>
          <p:cNvPr id="8" name="Text Placeholder 7">
            <a:extLst>
              <a:ext uri="{FF2B5EF4-FFF2-40B4-BE49-F238E27FC236}">
                <a16:creationId xmlns:a16="http://schemas.microsoft.com/office/drawing/2014/main" id="{8BC63E1F-F86B-3276-1509-17ECA43C0C31}"/>
              </a:ext>
            </a:extLst>
          </p:cNvPr>
          <p:cNvSpPr>
            <a:spLocks noGrp="1"/>
          </p:cNvSpPr>
          <p:nvPr>
            <p:ph type="body" sz="quarter" idx="21"/>
          </p:nvPr>
        </p:nvSpPr>
        <p:spPr>
          <a:xfrm>
            <a:off x="5392200" y="2379600"/>
            <a:ext cx="1620000" cy="243656"/>
          </a:xfrm>
        </p:spPr>
        <p:txBody>
          <a:bodyPr/>
          <a:lstStyle/>
          <a:p>
            <a:r>
              <a:rPr lang="en-GB" dirty="0"/>
              <a:t>Evidence the fit</a:t>
            </a:r>
          </a:p>
        </p:txBody>
      </p:sp>
      <p:sp>
        <p:nvSpPr>
          <p:cNvPr id="9" name="Text Placeholder 8">
            <a:extLst>
              <a:ext uri="{FF2B5EF4-FFF2-40B4-BE49-F238E27FC236}">
                <a16:creationId xmlns:a16="http://schemas.microsoft.com/office/drawing/2014/main" id="{8614D291-DD1F-A1F6-238A-25AE75DE375F}"/>
              </a:ext>
            </a:extLst>
          </p:cNvPr>
          <p:cNvSpPr>
            <a:spLocks noGrp="1"/>
          </p:cNvSpPr>
          <p:nvPr>
            <p:ph type="body" sz="quarter" idx="22"/>
          </p:nvPr>
        </p:nvSpPr>
        <p:spPr>
          <a:xfrm>
            <a:off x="7600500" y="2379600"/>
            <a:ext cx="1620000" cy="487313"/>
          </a:xfrm>
        </p:spPr>
        <p:txBody>
          <a:bodyPr/>
          <a:lstStyle/>
          <a:p>
            <a:r>
              <a:rPr lang="en-GB" dirty="0"/>
              <a:t>Decide with care</a:t>
            </a:r>
          </a:p>
        </p:txBody>
      </p:sp>
      <p:sp>
        <p:nvSpPr>
          <p:cNvPr id="10" name="Text Placeholder 9">
            <a:extLst>
              <a:ext uri="{FF2B5EF4-FFF2-40B4-BE49-F238E27FC236}">
                <a16:creationId xmlns:a16="http://schemas.microsoft.com/office/drawing/2014/main" id="{F44B09D4-C74D-DC5C-EEA0-1D57B14440E1}"/>
              </a:ext>
            </a:extLst>
          </p:cNvPr>
          <p:cNvSpPr>
            <a:spLocks noGrp="1"/>
          </p:cNvSpPr>
          <p:nvPr>
            <p:ph type="body" sz="quarter" idx="23"/>
          </p:nvPr>
        </p:nvSpPr>
        <p:spPr>
          <a:xfrm>
            <a:off x="9808800" y="2379600"/>
            <a:ext cx="1620000" cy="974626"/>
          </a:xfrm>
        </p:spPr>
        <p:txBody>
          <a:bodyPr/>
          <a:lstStyle/>
          <a:p>
            <a:r>
              <a:rPr lang="en-GB" dirty="0"/>
              <a:t>Integrate to achieve maximum impact</a:t>
            </a:r>
          </a:p>
        </p:txBody>
      </p:sp>
      <p:sp>
        <p:nvSpPr>
          <p:cNvPr id="12" name="Rectangle: Single Corner Snipped 11">
            <a:extLst>
              <a:ext uri="{FF2B5EF4-FFF2-40B4-BE49-F238E27FC236}">
                <a16:creationId xmlns:a16="http://schemas.microsoft.com/office/drawing/2014/main" id="{D858C644-7A5B-4568-B1F7-0AD0D7D58BD6}"/>
              </a:ext>
            </a:extLst>
          </p:cNvPr>
          <p:cNvSpPr/>
          <p:nvPr/>
        </p:nvSpPr>
        <p:spPr>
          <a:xfrm rot="10800000" flipH="1" flipV="1">
            <a:off x="605984" y="4045426"/>
            <a:ext cx="10665599" cy="1319038"/>
          </a:xfrm>
          <a:prstGeom prst="snip1Rect">
            <a:avLst>
              <a:gd name="adj" fmla="val 974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GB" dirty="0">
                <a:ln w="0"/>
                <a:solidFill>
                  <a:schemeClr val="tx1"/>
                </a:solidFill>
                <a:effectLst>
                  <a:outerShdw blurRad="38100" dist="19050" dir="2700000" algn="tl" rotWithShape="0">
                    <a:schemeClr val="dk1">
                      <a:alpha val="40000"/>
                    </a:schemeClr>
                  </a:outerShdw>
                </a:effectLst>
              </a:rPr>
              <a:t>As a general rule: </a:t>
            </a:r>
            <a:r>
              <a:rPr lang="en-US" b="1" dirty="0">
                <a:solidFill>
                  <a:srgbClr val="183B3A"/>
                </a:solidFill>
              </a:rPr>
              <a:t>pursue the route that delivers the best sustainable outcome for beneficiaries, after considering benefits, costs, risks, barriers and alternatives.</a:t>
            </a:r>
            <a:endParaRPr lang="en-GB" dirty="0"/>
          </a:p>
        </p:txBody>
      </p:sp>
    </p:spTree>
    <p:extLst>
      <p:ext uri="{BB962C8B-B14F-4D97-AF65-F5344CB8AC3E}">
        <p14:creationId xmlns:p14="http://schemas.microsoft.com/office/powerpoint/2010/main" val="41580773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4F324B-DCBB-4031-F8AB-3F4A63E1EFB9}"/>
              </a:ext>
            </a:extLst>
          </p:cNvPr>
          <p:cNvSpPr>
            <a:spLocks noGrp="1"/>
          </p:cNvSpPr>
          <p:nvPr>
            <p:ph type="title"/>
          </p:nvPr>
        </p:nvSpPr>
        <p:spPr>
          <a:xfrm>
            <a:off x="763201" y="763200"/>
            <a:ext cx="10665599" cy="512961"/>
          </a:xfrm>
        </p:spPr>
        <p:txBody>
          <a:bodyPr/>
          <a:lstStyle/>
          <a:p>
            <a:r>
              <a:rPr lang="en-GB" dirty="0"/>
              <a:t>The strategic case: areas to consider</a:t>
            </a:r>
          </a:p>
        </p:txBody>
      </p:sp>
      <p:sp>
        <p:nvSpPr>
          <p:cNvPr id="3" name="Footer Placeholder 2">
            <a:extLst>
              <a:ext uri="{FF2B5EF4-FFF2-40B4-BE49-F238E27FC236}">
                <a16:creationId xmlns:a16="http://schemas.microsoft.com/office/drawing/2014/main" id="{EBBBCF54-4BA0-829C-53B5-F481E228E1C3}"/>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4" name="Slide Number Placeholder 3">
            <a:extLst>
              <a:ext uri="{FF2B5EF4-FFF2-40B4-BE49-F238E27FC236}">
                <a16:creationId xmlns:a16="http://schemas.microsoft.com/office/drawing/2014/main" id="{4F5DF67C-83D2-77E9-2092-B8F043294B26}"/>
              </a:ext>
            </a:extLst>
          </p:cNvPr>
          <p:cNvSpPr>
            <a:spLocks noGrp="1"/>
          </p:cNvSpPr>
          <p:nvPr>
            <p:ph type="sldNum" sz="quarter" idx="12"/>
          </p:nvPr>
        </p:nvSpPr>
        <p:spPr/>
        <p:txBody>
          <a:bodyPr/>
          <a:lstStyle/>
          <a:p>
            <a:fld id="{F3740C8F-285E-BF48-9EE6-4B8E5CA14DDA}" type="slidenum">
              <a:rPr lang="en-GB" smtClean="0"/>
              <a:pPr/>
              <a:t>3</a:t>
            </a:fld>
            <a:endParaRPr lang="en-GB"/>
          </a:p>
        </p:txBody>
      </p:sp>
      <p:sp>
        <p:nvSpPr>
          <p:cNvPr id="6" name="Text Placeholder 5">
            <a:extLst>
              <a:ext uri="{FF2B5EF4-FFF2-40B4-BE49-F238E27FC236}">
                <a16:creationId xmlns:a16="http://schemas.microsoft.com/office/drawing/2014/main" id="{D9EE7D66-D963-ED8B-565A-28E93861C513}"/>
              </a:ext>
            </a:extLst>
          </p:cNvPr>
          <p:cNvSpPr>
            <a:spLocks noGrp="1"/>
          </p:cNvSpPr>
          <p:nvPr>
            <p:ph type="body" sz="quarter" idx="14"/>
          </p:nvPr>
        </p:nvSpPr>
        <p:spPr>
          <a:xfrm>
            <a:off x="763588" y="2286000"/>
            <a:ext cx="3301200" cy="902748"/>
          </a:xfrm>
        </p:spPr>
        <p:txBody>
          <a:bodyPr/>
          <a:lstStyle/>
          <a:p>
            <a:r>
              <a:rPr lang="en-GB" dirty="0"/>
              <a:t>Do you fully understand the potential value and the potential trade-offs?</a:t>
            </a:r>
          </a:p>
        </p:txBody>
      </p:sp>
      <p:sp>
        <p:nvSpPr>
          <p:cNvPr id="7" name="Text Placeholder 6">
            <a:extLst>
              <a:ext uri="{FF2B5EF4-FFF2-40B4-BE49-F238E27FC236}">
                <a16:creationId xmlns:a16="http://schemas.microsoft.com/office/drawing/2014/main" id="{3CF08DA7-E6B4-0147-42BE-9830999D1A92}"/>
              </a:ext>
            </a:extLst>
          </p:cNvPr>
          <p:cNvSpPr>
            <a:spLocks noGrp="1"/>
          </p:cNvSpPr>
          <p:nvPr>
            <p:ph type="body" sz="quarter" idx="15"/>
          </p:nvPr>
        </p:nvSpPr>
        <p:spPr>
          <a:xfrm>
            <a:off x="4442400" y="2286000"/>
            <a:ext cx="3301200" cy="2641749"/>
          </a:xfrm>
        </p:spPr>
        <p:txBody>
          <a:bodyPr/>
          <a:lstStyle/>
          <a:p>
            <a:r>
              <a:rPr lang="en-GB" dirty="0"/>
              <a:t>Mission: are the compatible?</a:t>
            </a:r>
          </a:p>
          <a:p>
            <a:r>
              <a:rPr lang="en-GB" dirty="0"/>
              <a:t>Ethos and values – are the cultures compatible?</a:t>
            </a:r>
          </a:p>
          <a:p>
            <a:r>
              <a:rPr lang="en-GB" dirty="0"/>
              <a:t>Beneficiaries: more, better, more resilient services?</a:t>
            </a:r>
          </a:p>
          <a:p>
            <a:r>
              <a:rPr lang="en-GB" dirty="0"/>
              <a:t>What are the risks faced by each entity? (and how would merger impact those risks?)</a:t>
            </a:r>
          </a:p>
        </p:txBody>
      </p:sp>
      <p:sp>
        <p:nvSpPr>
          <p:cNvPr id="8" name="Text Placeholder 7">
            <a:extLst>
              <a:ext uri="{FF2B5EF4-FFF2-40B4-BE49-F238E27FC236}">
                <a16:creationId xmlns:a16="http://schemas.microsoft.com/office/drawing/2014/main" id="{471176A8-1C90-997F-C9F8-634BBA6D4D31}"/>
              </a:ext>
            </a:extLst>
          </p:cNvPr>
          <p:cNvSpPr>
            <a:spLocks noGrp="1"/>
          </p:cNvSpPr>
          <p:nvPr>
            <p:ph type="body" sz="quarter" idx="18"/>
          </p:nvPr>
        </p:nvSpPr>
        <p:spPr>
          <a:xfrm>
            <a:off x="8119250" y="2286000"/>
            <a:ext cx="3301200" cy="2641749"/>
          </a:xfrm>
        </p:spPr>
        <p:txBody>
          <a:bodyPr/>
          <a:lstStyle/>
          <a:p>
            <a:r>
              <a:rPr lang="en-GB" dirty="0"/>
              <a:t>Operating model: complementary programmes, geographies, capabilities?</a:t>
            </a:r>
          </a:p>
          <a:p>
            <a:r>
              <a:rPr lang="en-GB" dirty="0"/>
              <a:t>Power and localisation.</a:t>
            </a:r>
          </a:p>
          <a:p>
            <a:r>
              <a:rPr lang="en-GB" dirty="0"/>
              <a:t>Evidence: what does success look like? How do you measure it?</a:t>
            </a:r>
          </a:p>
          <a:p>
            <a:endParaRPr lang="en-GB" dirty="0"/>
          </a:p>
        </p:txBody>
      </p:sp>
    </p:spTree>
    <p:extLst>
      <p:ext uri="{BB962C8B-B14F-4D97-AF65-F5344CB8AC3E}">
        <p14:creationId xmlns:p14="http://schemas.microsoft.com/office/powerpoint/2010/main" val="38821255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BB4056-5579-678D-B44F-19A12F7EC041}"/>
            </a:ext>
          </a:extLst>
        </p:cNvPr>
        <p:cNvGrpSpPr/>
        <p:nvPr/>
      </p:nvGrpSpPr>
      <p:grpSpPr>
        <a:xfrm>
          <a:off x="0" y="0"/>
          <a:ext cx="0" cy="0"/>
          <a:chOff x="0" y="0"/>
          <a:chExt cx="0" cy="0"/>
        </a:xfrm>
      </p:grpSpPr>
      <p:sp>
        <p:nvSpPr>
          <p:cNvPr id="20" name="Rectangle: Single Corner Snipped 19">
            <a:extLst>
              <a:ext uri="{FF2B5EF4-FFF2-40B4-BE49-F238E27FC236}">
                <a16:creationId xmlns:a16="http://schemas.microsoft.com/office/drawing/2014/main" id="{7C5CD813-8599-A4D3-1714-83BD1D8B4D3C}"/>
              </a:ext>
            </a:extLst>
          </p:cNvPr>
          <p:cNvSpPr/>
          <p:nvPr/>
        </p:nvSpPr>
        <p:spPr>
          <a:xfrm flipH="1" flipV="1">
            <a:off x="8127214" y="1379626"/>
            <a:ext cx="3301198" cy="4098748"/>
          </a:xfrm>
          <a:prstGeom prst="snip1Rect">
            <a:avLst>
              <a:gd name="adj" fmla="val 974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0" name="Title 29">
            <a:extLst>
              <a:ext uri="{FF2B5EF4-FFF2-40B4-BE49-F238E27FC236}">
                <a16:creationId xmlns:a16="http://schemas.microsoft.com/office/drawing/2014/main" id="{6D76C619-EDDE-DB07-F960-E9FA6B2538C9}"/>
              </a:ext>
            </a:extLst>
          </p:cNvPr>
          <p:cNvSpPr>
            <a:spLocks noGrp="1"/>
          </p:cNvSpPr>
          <p:nvPr>
            <p:ph type="title"/>
          </p:nvPr>
        </p:nvSpPr>
        <p:spPr>
          <a:xfrm>
            <a:off x="763201" y="763200"/>
            <a:ext cx="6983999" cy="512961"/>
          </a:xfrm>
        </p:spPr>
        <p:txBody>
          <a:bodyPr/>
          <a:lstStyle/>
          <a:p>
            <a:r>
              <a:rPr lang="en-GB" dirty="0"/>
              <a:t>Due diligence </a:t>
            </a:r>
          </a:p>
        </p:txBody>
      </p:sp>
      <p:sp>
        <p:nvSpPr>
          <p:cNvPr id="5" name="Slide Number Placeholder 4">
            <a:extLst>
              <a:ext uri="{FF2B5EF4-FFF2-40B4-BE49-F238E27FC236}">
                <a16:creationId xmlns:a16="http://schemas.microsoft.com/office/drawing/2014/main" id="{07133F84-2592-F78E-B566-8BE592EF6DAF}"/>
              </a:ext>
            </a:extLst>
          </p:cNvPr>
          <p:cNvSpPr>
            <a:spLocks noGrp="1"/>
          </p:cNvSpPr>
          <p:nvPr>
            <p:ph type="sldNum" sz="quarter" idx="12"/>
          </p:nvPr>
        </p:nvSpPr>
        <p:spPr>
          <a:xfrm>
            <a:off x="11428800" y="6094800"/>
            <a:ext cx="763200" cy="763200"/>
          </a:xfrm>
        </p:spPr>
        <p:txBody>
          <a:bodyPr/>
          <a:lstStyle/>
          <a:p>
            <a:fld id="{F3740C8F-285E-BF48-9EE6-4B8E5CA14DDA}" type="slidenum">
              <a:rPr lang="en-GB"/>
              <a:pPr/>
              <a:t>4</a:t>
            </a:fld>
            <a:endParaRPr lang="en-GB"/>
          </a:p>
        </p:txBody>
      </p:sp>
      <p:sp>
        <p:nvSpPr>
          <p:cNvPr id="28" name="Text Placeholder 27">
            <a:extLst>
              <a:ext uri="{FF2B5EF4-FFF2-40B4-BE49-F238E27FC236}">
                <a16:creationId xmlns:a16="http://schemas.microsoft.com/office/drawing/2014/main" id="{B2666405-826A-FE08-6522-D39F5F865F4E}"/>
              </a:ext>
            </a:extLst>
          </p:cNvPr>
          <p:cNvSpPr>
            <a:spLocks noGrp="1"/>
          </p:cNvSpPr>
          <p:nvPr>
            <p:ph type="body" sz="quarter" idx="13"/>
          </p:nvPr>
        </p:nvSpPr>
        <p:spPr>
          <a:xfrm>
            <a:off x="763200" y="1418400"/>
            <a:ext cx="6980400" cy="307777"/>
          </a:xfrm>
        </p:spPr>
        <p:txBody>
          <a:bodyPr/>
          <a:lstStyle/>
          <a:p>
            <a:r>
              <a:rPr lang="en-GB" dirty="0"/>
              <a:t>Understanding the financial aspects of the merger is key</a:t>
            </a:r>
          </a:p>
        </p:txBody>
      </p:sp>
      <p:sp>
        <p:nvSpPr>
          <p:cNvPr id="22" name="Text Placeholder 21">
            <a:extLst>
              <a:ext uri="{FF2B5EF4-FFF2-40B4-BE49-F238E27FC236}">
                <a16:creationId xmlns:a16="http://schemas.microsoft.com/office/drawing/2014/main" id="{FA647D26-2563-E49D-3BBA-1D78F9F72DA8}"/>
              </a:ext>
            </a:extLst>
          </p:cNvPr>
          <p:cNvSpPr>
            <a:spLocks noGrp="1"/>
          </p:cNvSpPr>
          <p:nvPr>
            <p:ph type="body" sz="quarter" idx="14"/>
          </p:nvPr>
        </p:nvSpPr>
        <p:spPr>
          <a:xfrm>
            <a:off x="763588" y="2286000"/>
            <a:ext cx="3301200" cy="594971"/>
          </a:xfrm>
        </p:spPr>
        <p:txBody>
          <a:bodyPr/>
          <a:lstStyle/>
          <a:p>
            <a:r>
              <a:rPr lang="en-GB" dirty="0"/>
              <a:t>Some of the key areas to consider include…</a:t>
            </a:r>
          </a:p>
        </p:txBody>
      </p:sp>
      <p:sp>
        <p:nvSpPr>
          <p:cNvPr id="26" name="Text Placeholder 25">
            <a:extLst>
              <a:ext uri="{FF2B5EF4-FFF2-40B4-BE49-F238E27FC236}">
                <a16:creationId xmlns:a16="http://schemas.microsoft.com/office/drawing/2014/main" id="{D348CB59-EDBC-3E3E-B351-53EDE560D1A2}"/>
              </a:ext>
            </a:extLst>
          </p:cNvPr>
          <p:cNvSpPr>
            <a:spLocks noGrp="1"/>
          </p:cNvSpPr>
          <p:nvPr>
            <p:ph type="body" sz="quarter" idx="16"/>
          </p:nvPr>
        </p:nvSpPr>
        <p:spPr>
          <a:xfrm>
            <a:off x="4441825" y="2286000"/>
            <a:ext cx="3302000" cy="3886577"/>
          </a:xfrm>
        </p:spPr>
        <p:txBody>
          <a:bodyPr/>
          <a:lstStyle/>
          <a:p>
            <a:pPr lvl="1"/>
            <a:r>
              <a:rPr lang="en-GB" dirty="0"/>
              <a:t>Liquidity – what is the “runway”</a:t>
            </a:r>
          </a:p>
          <a:p>
            <a:pPr lvl="1"/>
            <a:r>
              <a:rPr lang="en-GB" dirty="0"/>
              <a:t>Income mix and security</a:t>
            </a:r>
          </a:p>
          <a:p>
            <a:pPr lvl="1"/>
            <a:r>
              <a:rPr lang="en-GB" dirty="0"/>
              <a:t>Cost base</a:t>
            </a:r>
          </a:p>
          <a:p>
            <a:pPr lvl="1"/>
            <a:r>
              <a:rPr lang="en-GB" dirty="0"/>
              <a:t>Balance sheet – including reserves and pensions</a:t>
            </a:r>
          </a:p>
          <a:p>
            <a:pPr lvl="1"/>
            <a:r>
              <a:rPr lang="en-GB" dirty="0"/>
              <a:t>Integration – what does the combined entity “look like”? What will integration cost?</a:t>
            </a:r>
          </a:p>
          <a:p>
            <a:pPr lvl="1"/>
            <a:r>
              <a:rPr lang="en-GB" dirty="0"/>
              <a:t>Tax?</a:t>
            </a:r>
          </a:p>
          <a:p>
            <a:pPr marL="0" lvl="1" indent="0">
              <a:buNone/>
            </a:pPr>
            <a:endParaRPr lang="en-GB" dirty="0"/>
          </a:p>
          <a:p>
            <a:endParaRPr lang="en-GB" dirty="0"/>
          </a:p>
        </p:txBody>
      </p:sp>
      <p:sp>
        <p:nvSpPr>
          <p:cNvPr id="32" name="Text Placeholder 31">
            <a:extLst>
              <a:ext uri="{FF2B5EF4-FFF2-40B4-BE49-F238E27FC236}">
                <a16:creationId xmlns:a16="http://schemas.microsoft.com/office/drawing/2014/main" id="{25422048-2F06-9130-D439-826D5BCF9043}"/>
              </a:ext>
            </a:extLst>
          </p:cNvPr>
          <p:cNvSpPr>
            <a:spLocks noGrp="1"/>
          </p:cNvSpPr>
          <p:nvPr>
            <p:ph type="body" sz="quarter" idx="17"/>
          </p:nvPr>
        </p:nvSpPr>
        <p:spPr>
          <a:xfrm>
            <a:off x="8383241" y="1780908"/>
            <a:ext cx="2797175" cy="2949525"/>
          </a:xfrm>
        </p:spPr>
        <p:txBody>
          <a:bodyPr/>
          <a:lstStyle/>
          <a:p>
            <a:pPr lvl="1">
              <a:lnSpc>
                <a:spcPts val="1900"/>
              </a:lnSpc>
            </a:pPr>
            <a:r>
              <a:rPr lang="en-GB" sz="1600" b="1" dirty="0"/>
              <a:t>Financial due diligence is key… but don’t lose sight of other key areas, e.g.:</a:t>
            </a:r>
          </a:p>
          <a:p>
            <a:pPr lvl="1"/>
            <a:r>
              <a:rPr lang="en-GB" sz="1600" dirty="0"/>
              <a:t>Employee matters including pensions?</a:t>
            </a:r>
          </a:p>
          <a:p>
            <a:pPr lvl="1"/>
            <a:r>
              <a:rPr lang="en-GB" sz="1600" dirty="0"/>
              <a:t>Property issues?</a:t>
            </a:r>
          </a:p>
          <a:p>
            <a:pPr lvl="1"/>
            <a:r>
              <a:rPr lang="en-GB" sz="1600" dirty="0"/>
              <a:t>Legal claims?</a:t>
            </a:r>
          </a:p>
          <a:p>
            <a:pPr lvl="1"/>
            <a:r>
              <a:rPr lang="en-GB" sz="1600" dirty="0"/>
              <a:t>Other legal matters including overseas laws/regulations?</a:t>
            </a:r>
          </a:p>
          <a:p>
            <a:pPr lvl="1">
              <a:lnSpc>
                <a:spcPts val="1900"/>
              </a:lnSpc>
            </a:pPr>
            <a:endParaRPr lang="en-GB" sz="1600" dirty="0"/>
          </a:p>
        </p:txBody>
      </p:sp>
      <p:sp>
        <p:nvSpPr>
          <p:cNvPr id="2" name="Footer Placeholder 2">
            <a:extLst>
              <a:ext uri="{FF2B5EF4-FFF2-40B4-BE49-F238E27FC236}">
                <a16:creationId xmlns:a16="http://schemas.microsoft.com/office/drawing/2014/main" id="{99FA19A5-B79B-4935-6CCC-0193F56E9156}"/>
              </a:ext>
            </a:extLst>
          </p:cNvPr>
          <p:cNvSpPr>
            <a:spLocks noGrp="1"/>
          </p:cNvSpPr>
          <p:nvPr>
            <p:ph type="ftr" sz="quarter" idx="11"/>
          </p:nvPr>
        </p:nvSpPr>
        <p:spPr>
          <a:xfrm>
            <a:off x="2970000" y="6505200"/>
            <a:ext cx="4773600" cy="352800"/>
          </a:xfrm>
        </p:spPr>
        <p:txBody>
          <a:bodyPr/>
          <a:lstStyle/>
          <a:p>
            <a:r>
              <a:rPr lang="en-GB" dirty="0">
                <a:solidFill>
                  <a:schemeClr val="tx2">
                    <a:lumMod val="60000"/>
                    <a:lumOff val="40000"/>
                  </a:schemeClr>
                </a:solidFill>
              </a:rPr>
              <a:t>Bond - 17 September 2026</a:t>
            </a:r>
          </a:p>
        </p:txBody>
      </p:sp>
    </p:spTree>
    <p:extLst>
      <p:ext uri="{BB962C8B-B14F-4D97-AF65-F5344CB8AC3E}">
        <p14:creationId xmlns:p14="http://schemas.microsoft.com/office/powerpoint/2010/main" val="1388548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A7B268-9F82-CFDE-110D-BCD3B78FD8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035825-A7D4-C80B-7A62-8FD0BCA879F6}"/>
              </a:ext>
            </a:extLst>
          </p:cNvPr>
          <p:cNvSpPr>
            <a:spLocks noGrp="1"/>
          </p:cNvSpPr>
          <p:nvPr>
            <p:ph type="title"/>
          </p:nvPr>
        </p:nvSpPr>
        <p:spPr>
          <a:xfrm>
            <a:off x="763201" y="763200"/>
            <a:ext cx="10665599" cy="512961"/>
          </a:xfrm>
        </p:spPr>
        <p:txBody>
          <a:bodyPr/>
          <a:lstStyle/>
          <a:p>
            <a:r>
              <a:rPr lang="en-GB" dirty="0"/>
              <a:t>Governance</a:t>
            </a:r>
          </a:p>
        </p:txBody>
      </p:sp>
      <p:sp>
        <p:nvSpPr>
          <p:cNvPr id="3" name="Footer Placeholder 2">
            <a:extLst>
              <a:ext uri="{FF2B5EF4-FFF2-40B4-BE49-F238E27FC236}">
                <a16:creationId xmlns:a16="http://schemas.microsoft.com/office/drawing/2014/main" id="{3BFDA1BE-82E8-C1AA-FFA6-729999ED6450}"/>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4" name="Slide Number Placeholder 3">
            <a:extLst>
              <a:ext uri="{FF2B5EF4-FFF2-40B4-BE49-F238E27FC236}">
                <a16:creationId xmlns:a16="http://schemas.microsoft.com/office/drawing/2014/main" id="{94595577-BD30-2AE2-9629-739F81C0CE22}"/>
              </a:ext>
            </a:extLst>
          </p:cNvPr>
          <p:cNvSpPr>
            <a:spLocks noGrp="1"/>
          </p:cNvSpPr>
          <p:nvPr>
            <p:ph type="sldNum" sz="quarter" idx="12"/>
          </p:nvPr>
        </p:nvSpPr>
        <p:spPr/>
        <p:txBody>
          <a:bodyPr/>
          <a:lstStyle/>
          <a:p>
            <a:fld id="{F3740C8F-285E-BF48-9EE6-4B8E5CA14DDA}" type="slidenum">
              <a:rPr lang="en-GB" smtClean="0"/>
              <a:pPr/>
              <a:t>5</a:t>
            </a:fld>
            <a:endParaRPr lang="en-GB"/>
          </a:p>
        </p:txBody>
      </p:sp>
      <p:sp>
        <p:nvSpPr>
          <p:cNvPr id="5" name="Text Placeholder 4">
            <a:extLst>
              <a:ext uri="{FF2B5EF4-FFF2-40B4-BE49-F238E27FC236}">
                <a16:creationId xmlns:a16="http://schemas.microsoft.com/office/drawing/2014/main" id="{6F1D1EFB-739A-0984-2401-3C4E6227CABA}"/>
              </a:ext>
            </a:extLst>
          </p:cNvPr>
          <p:cNvSpPr>
            <a:spLocks noGrp="1"/>
          </p:cNvSpPr>
          <p:nvPr>
            <p:ph type="body" sz="quarter" idx="13"/>
          </p:nvPr>
        </p:nvSpPr>
        <p:spPr>
          <a:xfrm>
            <a:off x="763200" y="1418400"/>
            <a:ext cx="10666800" cy="307777"/>
          </a:xfrm>
        </p:spPr>
        <p:txBody>
          <a:bodyPr/>
          <a:lstStyle/>
          <a:p>
            <a:r>
              <a:rPr lang="en-GB" dirty="0"/>
              <a:t>Boards need independence, evidence and a route to make effective decisions</a:t>
            </a:r>
          </a:p>
        </p:txBody>
      </p:sp>
      <p:sp>
        <p:nvSpPr>
          <p:cNvPr id="6" name="Text Placeholder 5">
            <a:extLst>
              <a:ext uri="{FF2B5EF4-FFF2-40B4-BE49-F238E27FC236}">
                <a16:creationId xmlns:a16="http://schemas.microsoft.com/office/drawing/2014/main" id="{0F79D06E-1EAC-BC00-5710-48A4DE52BE8F}"/>
              </a:ext>
            </a:extLst>
          </p:cNvPr>
          <p:cNvSpPr>
            <a:spLocks noGrp="1"/>
          </p:cNvSpPr>
          <p:nvPr>
            <p:ph type="body" sz="quarter" idx="19"/>
          </p:nvPr>
        </p:nvSpPr>
        <p:spPr>
          <a:xfrm>
            <a:off x="975600" y="2379600"/>
            <a:ext cx="1620000" cy="487313"/>
          </a:xfrm>
        </p:spPr>
        <p:txBody>
          <a:bodyPr/>
          <a:lstStyle/>
          <a:p>
            <a:r>
              <a:rPr lang="en-GB" dirty="0"/>
              <a:t>Separate decisions… </a:t>
            </a:r>
          </a:p>
        </p:txBody>
      </p:sp>
      <p:sp>
        <p:nvSpPr>
          <p:cNvPr id="7" name="Text Placeholder 6">
            <a:extLst>
              <a:ext uri="{FF2B5EF4-FFF2-40B4-BE49-F238E27FC236}">
                <a16:creationId xmlns:a16="http://schemas.microsoft.com/office/drawing/2014/main" id="{0FB73269-B268-E4AE-C6D5-7768771793ED}"/>
              </a:ext>
            </a:extLst>
          </p:cNvPr>
          <p:cNvSpPr>
            <a:spLocks noGrp="1"/>
          </p:cNvSpPr>
          <p:nvPr>
            <p:ph type="body" sz="quarter" idx="20"/>
          </p:nvPr>
        </p:nvSpPr>
        <p:spPr>
          <a:xfrm>
            <a:off x="3183900" y="2379600"/>
            <a:ext cx="1620000" cy="730969"/>
          </a:xfrm>
        </p:spPr>
        <p:txBody>
          <a:bodyPr/>
          <a:lstStyle/>
          <a:p>
            <a:r>
              <a:rPr lang="en-GB" dirty="0"/>
              <a:t>… but joint processes can work well</a:t>
            </a:r>
          </a:p>
        </p:txBody>
      </p:sp>
      <p:sp>
        <p:nvSpPr>
          <p:cNvPr id="8" name="Text Placeholder 7">
            <a:extLst>
              <a:ext uri="{FF2B5EF4-FFF2-40B4-BE49-F238E27FC236}">
                <a16:creationId xmlns:a16="http://schemas.microsoft.com/office/drawing/2014/main" id="{67992086-7592-F2B4-D13C-1F9B712B9636}"/>
              </a:ext>
            </a:extLst>
          </p:cNvPr>
          <p:cNvSpPr>
            <a:spLocks noGrp="1"/>
          </p:cNvSpPr>
          <p:nvPr>
            <p:ph type="body" sz="quarter" idx="21"/>
          </p:nvPr>
        </p:nvSpPr>
        <p:spPr>
          <a:xfrm>
            <a:off x="5392200" y="2379600"/>
            <a:ext cx="1620000" cy="487313"/>
          </a:xfrm>
        </p:spPr>
        <p:txBody>
          <a:bodyPr/>
          <a:lstStyle/>
          <a:p>
            <a:r>
              <a:rPr lang="en-GB" dirty="0"/>
              <a:t>Conflicts managed</a:t>
            </a:r>
          </a:p>
        </p:txBody>
      </p:sp>
      <p:sp>
        <p:nvSpPr>
          <p:cNvPr id="9" name="Text Placeholder 8">
            <a:extLst>
              <a:ext uri="{FF2B5EF4-FFF2-40B4-BE49-F238E27FC236}">
                <a16:creationId xmlns:a16="http://schemas.microsoft.com/office/drawing/2014/main" id="{F9888B07-AF90-69CB-6813-11DE0A7601C2}"/>
              </a:ext>
            </a:extLst>
          </p:cNvPr>
          <p:cNvSpPr>
            <a:spLocks noGrp="1"/>
          </p:cNvSpPr>
          <p:nvPr>
            <p:ph type="body" sz="quarter" idx="22"/>
          </p:nvPr>
        </p:nvSpPr>
        <p:spPr>
          <a:xfrm>
            <a:off x="7600500" y="2379600"/>
            <a:ext cx="1620000" cy="974626"/>
          </a:xfrm>
        </p:spPr>
        <p:txBody>
          <a:bodyPr/>
          <a:lstStyle/>
          <a:p>
            <a:r>
              <a:rPr lang="en-GB" dirty="0"/>
              <a:t>Clear authority – check the governing document!</a:t>
            </a:r>
          </a:p>
        </p:txBody>
      </p:sp>
      <p:sp>
        <p:nvSpPr>
          <p:cNvPr id="10" name="Text Placeholder 9">
            <a:extLst>
              <a:ext uri="{FF2B5EF4-FFF2-40B4-BE49-F238E27FC236}">
                <a16:creationId xmlns:a16="http://schemas.microsoft.com/office/drawing/2014/main" id="{91401D8E-49B3-6EDC-9542-6DA63DAD7DFF}"/>
              </a:ext>
            </a:extLst>
          </p:cNvPr>
          <p:cNvSpPr>
            <a:spLocks noGrp="1"/>
          </p:cNvSpPr>
          <p:nvPr>
            <p:ph type="body" sz="quarter" idx="23"/>
          </p:nvPr>
        </p:nvSpPr>
        <p:spPr>
          <a:xfrm>
            <a:off x="9808800" y="2379600"/>
            <a:ext cx="1620000" cy="487313"/>
          </a:xfrm>
        </p:spPr>
        <p:txBody>
          <a:bodyPr/>
          <a:lstStyle/>
          <a:p>
            <a:r>
              <a:rPr lang="en-GB" dirty="0"/>
              <a:t>Future model agreed</a:t>
            </a:r>
          </a:p>
        </p:txBody>
      </p:sp>
      <p:sp>
        <p:nvSpPr>
          <p:cNvPr id="12" name="Rectangle: Single Corner Snipped 11">
            <a:extLst>
              <a:ext uri="{FF2B5EF4-FFF2-40B4-BE49-F238E27FC236}">
                <a16:creationId xmlns:a16="http://schemas.microsoft.com/office/drawing/2014/main" id="{7115CCDD-5350-4FE9-E530-90829373D8E2}"/>
              </a:ext>
            </a:extLst>
          </p:cNvPr>
          <p:cNvSpPr/>
          <p:nvPr/>
        </p:nvSpPr>
        <p:spPr>
          <a:xfrm rot="10800000" flipH="1" flipV="1">
            <a:off x="605984" y="4045426"/>
            <a:ext cx="10665599" cy="1319038"/>
          </a:xfrm>
          <a:prstGeom prst="snip1Rect">
            <a:avLst>
              <a:gd name="adj" fmla="val 9742"/>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r>
              <a:rPr lang="en-US" b="1" dirty="0">
                <a:solidFill>
                  <a:srgbClr val="183B3A"/>
                </a:solidFill>
              </a:rPr>
              <a:t>Governance sticking points are rarely “just governance”. They are where purpose, identity and power become concrete.</a:t>
            </a:r>
            <a:endParaRPr lang="en-US" dirty="0"/>
          </a:p>
        </p:txBody>
      </p:sp>
    </p:spTree>
    <p:extLst>
      <p:ext uri="{BB962C8B-B14F-4D97-AF65-F5344CB8AC3E}">
        <p14:creationId xmlns:p14="http://schemas.microsoft.com/office/powerpoint/2010/main" val="3972882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5A662-3223-2D69-2D52-CD0DE74DBFE1}"/>
              </a:ext>
            </a:extLst>
          </p:cNvPr>
          <p:cNvSpPr>
            <a:spLocks noGrp="1"/>
          </p:cNvSpPr>
          <p:nvPr>
            <p:ph type="title"/>
          </p:nvPr>
        </p:nvSpPr>
        <p:spPr>
          <a:xfrm>
            <a:off x="763201" y="763200"/>
            <a:ext cx="10665599" cy="512961"/>
          </a:xfrm>
        </p:spPr>
        <p:txBody>
          <a:bodyPr/>
          <a:lstStyle/>
          <a:p>
            <a:r>
              <a:rPr lang="en-GB" dirty="0"/>
              <a:t>Effective due diligence</a:t>
            </a:r>
          </a:p>
        </p:txBody>
      </p:sp>
      <p:sp>
        <p:nvSpPr>
          <p:cNvPr id="3" name="Footer Placeholder 2">
            <a:extLst>
              <a:ext uri="{FF2B5EF4-FFF2-40B4-BE49-F238E27FC236}">
                <a16:creationId xmlns:a16="http://schemas.microsoft.com/office/drawing/2014/main" id="{E4E4329C-300E-3DC8-E993-C9E07C62184E}"/>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4" name="Slide Number Placeholder 3">
            <a:extLst>
              <a:ext uri="{FF2B5EF4-FFF2-40B4-BE49-F238E27FC236}">
                <a16:creationId xmlns:a16="http://schemas.microsoft.com/office/drawing/2014/main" id="{144D45D7-CBB0-A759-E850-8FCCB79F884A}"/>
              </a:ext>
            </a:extLst>
          </p:cNvPr>
          <p:cNvSpPr>
            <a:spLocks noGrp="1"/>
          </p:cNvSpPr>
          <p:nvPr>
            <p:ph type="sldNum" sz="quarter" idx="12"/>
          </p:nvPr>
        </p:nvSpPr>
        <p:spPr/>
        <p:txBody>
          <a:bodyPr/>
          <a:lstStyle/>
          <a:p>
            <a:fld id="{F3740C8F-285E-BF48-9EE6-4B8E5CA14DDA}" type="slidenum">
              <a:rPr lang="en-GB" smtClean="0"/>
              <a:pPr/>
              <a:t>6</a:t>
            </a:fld>
            <a:endParaRPr lang="en-GB"/>
          </a:p>
        </p:txBody>
      </p:sp>
      <p:sp>
        <p:nvSpPr>
          <p:cNvPr id="5" name="Text Placeholder 4">
            <a:extLst>
              <a:ext uri="{FF2B5EF4-FFF2-40B4-BE49-F238E27FC236}">
                <a16:creationId xmlns:a16="http://schemas.microsoft.com/office/drawing/2014/main" id="{A78622EB-E19A-4CE1-3D09-8E0AEBE42824}"/>
              </a:ext>
            </a:extLst>
          </p:cNvPr>
          <p:cNvSpPr>
            <a:spLocks noGrp="1"/>
          </p:cNvSpPr>
          <p:nvPr>
            <p:ph type="body" sz="quarter" idx="13"/>
          </p:nvPr>
        </p:nvSpPr>
        <p:spPr>
          <a:xfrm>
            <a:off x="763200" y="1418400"/>
            <a:ext cx="10666800" cy="307777"/>
          </a:xfrm>
        </p:spPr>
        <p:txBody>
          <a:bodyPr/>
          <a:lstStyle/>
          <a:p>
            <a:r>
              <a:rPr lang="en-GB" dirty="0"/>
              <a:t>What does good quality due diligence look like?</a:t>
            </a:r>
          </a:p>
        </p:txBody>
      </p:sp>
      <p:sp>
        <p:nvSpPr>
          <p:cNvPr id="6" name="Text Placeholder 5">
            <a:extLst>
              <a:ext uri="{FF2B5EF4-FFF2-40B4-BE49-F238E27FC236}">
                <a16:creationId xmlns:a16="http://schemas.microsoft.com/office/drawing/2014/main" id="{3C09251A-0730-2F87-8E37-38E67054A6E2}"/>
              </a:ext>
            </a:extLst>
          </p:cNvPr>
          <p:cNvSpPr>
            <a:spLocks noGrp="1"/>
          </p:cNvSpPr>
          <p:nvPr>
            <p:ph type="body" sz="quarter" idx="19"/>
          </p:nvPr>
        </p:nvSpPr>
        <p:spPr>
          <a:xfrm>
            <a:off x="771550" y="2286000"/>
            <a:ext cx="3301200" cy="974626"/>
          </a:xfrm>
        </p:spPr>
        <p:txBody>
          <a:bodyPr/>
          <a:lstStyle/>
          <a:p>
            <a:r>
              <a:rPr lang="en-GB" dirty="0"/>
              <a:t>It is proportionate </a:t>
            </a:r>
            <a:r>
              <a:rPr lang="en-GB" b="1" dirty="0"/>
              <a:t>– a large merger where the are properties, pensions, legal provisions.</a:t>
            </a:r>
          </a:p>
        </p:txBody>
      </p:sp>
      <p:sp>
        <p:nvSpPr>
          <p:cNvPr id="7" name="Text Placeholder 6">
            <a:extLst>
              <a:ext uri="{FF2B5EF4-FFF2-40B4-BE49-F238E27FC236}">
                <a16:creationId xmlns:a16="http://schemas.microsoft.com/office/drawing/2014/main" id="{4DBF77B9-E328-3E40-C524-FBFE98B27BD4}"/>
              </a:ext>
            </a:extLst>
          </p:cNvPr>
          <p:cNvSpPr>
            <a:spLocks noGrp="1"/>
          </p:cNvSpPr>
          <p:nvPr>
            <p:ph type="body" sz="quarter" idx="20"/>
          </p:nvPr>
        </p:nvSpPr>
        <p:spPr>
          <a:xfrm>
            <a:off x="4448401" y="2286000"/>
            <a:ext cx="3301200" cy="1461939"/>
          </a:xfrm>
        </p:spPr>
        <p:txBody>
          <a:bodyPr/>
          <a:lstStyle/>
          <a:p>
            <a:r>
              <a:rPr lang="en-GB" dirty="0"/>
              <a:t>It is timely – it happens early enough in the process to be meaningful and provide the trustees the information needed to inform their discussions. </a:t>
            </a:r>
          </a:p>
        </p:txBody>
      </p:sp>
      <p:sp>
        <p:nvSpPr>
          <p:cNvPr id="8" name="Text Placeholder 7">
            <a:extLst>
              <a:ext uri="{FF2B5EF4-FFF2-40B4-BE49-F238E27FC236}">
                <a16:creationId xmlns:a16="http://schemas.microsoft.com/office/drawing/2014/main" id="{279C7788-9AC0-EED5-9B5E-1BCD93D6BABD}"/>
              </a:ext>
            </a:extLst>
          </p:cNvPr>
          <p:cNvSpPr>
            <a:spLocks noGrp="1"/>
          </p:cNvSpPr>
          <p:nvPr>
            <p:ph type="body" sz="quarter" idx="21"/>
          </p:nvPr>
        </p:nvSpPr>
        <p:spPr>
          <a:xfrm>
            <a:off x="8125251" y="2286000"/>
            <a:ext cx="3301200" cy="974626"/>
          </a:xfrm>
        </p:spPr>
        <p:txBody>
          <a:bodyPr/>
          <a:lstStyle/>
          <a:p>
            <a:r>
              <a:rPr lang="en-GB" dirty="0"/>
              <a:t>It uses the right amount of expert advice based on the situation, risks and in-house capabilities.</a:t>
            </a:r>
          </a:p>
        </p:txBody>
      </p:sp>
    </p:spTree>
    <p:extLst>
      <p:ext uri="{BB962C8B-B14F-4D97-AF65-F5344CB8AC3E}">
        <p14:creationId xmlns:p14="http://schemas.microsoft.com/office/powerpoint/2010/main" val="2849758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73B9B-BE3E-B4C1-EB32-D230601DF280}"/>
              </a:ext>
            </a:extLst>
          </p:cNvPr>
          <p:cNvSpPr>
            <a:spLocks noGrp="1"/>
          </p:cNvSpPr>
          <p:nvPr>
            <p:ph type="title"/>
          </p:nvPr>
        </p:nvSpPr>
        <p:spPr>
          <a:xfrm>
            <a:off x="763201" y="763200"/>
            <a:ext cx="10665599" cy="512961"/>
          </a:xfrm>
        </p:spPr>
        <p:txBody>
          <a:bodyPr/>
          <a:lstStyle/>
          <a:p>
            <a:r>
              <a:rPr lang="en-GB" dirty="0"/>
              <a:t>Three key takeaways</a:t>
            </a:r>
          </a:p>
        </p:txBody>
      </p:sp>
      <p:sp>
        <p:nvSpPr>
          <p:cNvPr id="3" name="Footer Placeholder 2">
            <a:extLst>
              <a:ext uri="{FF2B5EF4-FFF2-40B4-BE49-F238E27FC236}">
                <a16:creationId xmlns:a16="http://schemas.microsoft.com/office/drawing/2014/main" id="{B27E100C-14F4-0982-38F7-C37F47D1BFC7}"/>
              </a:ext>
            </a:extLst>
          </p:cNvPr>
          <p:cNvSpPr>
            <a:spLocks noGrp="1"/>
          </p:cNvSpPr>
          <p:nvPr>
            <p:ph type="ftr" sz="quarter" idx="11"/>
          </p:nvPr>
        </p:nvSpPr>
        <p:spPr/>
        <p:txBody>
          <a:bodyPr/>
          <a:lstStyle/>
          <a:p>
            <a:r>
              <a:rPr lang="en-GB" dirty="0">
                <a:solidFill>
                  <a:schemeClr val="tx2">
                    <a:lumMod val="60000"/>
                    <a:lumOff val="40000"/>
                  </a:schemeClr>
                </a:solidFill>
              </a:rPr>
              <a:t>Bond - 17 September 2026</a:t>
            </a:r>
          </a:p>
        </p:txBody>
      </p:sp>
      <p:sp>
        <p:nvSpPr>
          <p:cNvPr id="4" name="Slide Number Placeholder 3">
            <a:extLst>
              <a:ext uri="{FF2B5EF4-FFF2-40B4-BE49-F238E27FC236}">
                <a16:creationId xmlns:a16="http://schemas.microsoft.com/office/drawing/2014/main" id="{2CE6A41E-F9BD-C07C-4330-C2890BB713C8}"/>
              </a:ext>
            </a:extLst>
          </p:cNvPr>
          <p:cNvSpPr>
            <a:spLocks noGrp="1"/>
          </p:cNvSpPr>
          <p:nvPr>
            <p:ph type="sldNum" sz="quarter" idx="12"/>
          </p:nvPr>
        </p:nvSpPr>
        <p:spPr/>
        <p:txBody>
          <a:bodyPr/>
          <a:lstStyle/>
          <a:p>
            <a:fld id="{F3740C8F-285E-BF48-9EE6-4B8E5CA14DDA}" type="slidenum">
              <a:rPr lang="en-GB" smtClean="0"/>
              <a:pPr/>
              <a:t>7</a:t>
            </a:fld>
            <a:endParaRPr lang="en-GB"/>
          </a:p>
        </p:txBody>
      </p:sp>
      <p:sp>
        <p:nvSpPr>
          <p:cNvPr id="5" name="Text Placeholder 4">
            <a:extLst>
              <a:ext uri="{FF2B5EF4-FFF2-40B4-BE49-F238E27FC236}">
                <a16:creationId xmlns:a16="http://schemas.microsoft.com/office/drawing/2014/main" id="{A576250D-F02E-33E3-C441-5C363FCE2813}"/>
              </a:ext>
            </a:extLst>
          </p:cNvPr>
          <p:cNvSpPr>
            <a:spLocks noGrp="1"/>
          </p:cNvSpPr>
          <p:nvPr>
            <p:ph type="body" sz="quarter" idx="13"/>
          </p:nvPr>
        </p:nvSpPr>
        <p:spPr>
          <a:xfrm>
            <a:off x="763200" y="1418400"/>
            <a:ext cx="10666800" cy="307777"/>
          </a:xfrm>
        </p:spPr>
        <p:txBody>
          <a:bodyPr/>
          <a:lstStyle/>
          <a:p>
            <a:r>
              <a:rPr lang="en-GB" dirty="0"/>
              <a:t>Merger can be powerful – when it’s done well. </a:t>
            </a:r>
          </a:p>
        </p:txBody>
      </p:sp>
      <p:sp>
        <p:nvSpPr>
          <p:cNvPr id="6" name="Text Placeholder 5">
            <a:extLst>
              <a:ext uri="{FF2B5EF4-FFF2-40B4-BE49-F238E27FC236}">
                <a16:creationId xmlns:a16="http://schemas.microsoft.com/office/drawing/2014/main" id="{F61F6010-F485-28C8-5F87-C78F2ED88EB6}"/>
              </a:ext>
            </a:extLst>
          </p:cNvPr>
          <p:cNvSpPr>
            <a:spLocks noGrp="1"/>
          </p:cNvSpPr>
          <p:nvPr>
            <p:ph type="body" sz="quarter" idx="14"/>
          </p:nvPr>
        </p:nvSpPr>
        <p:spPr>
          <a:xfrm>
            <a:off x="763588" y="2286000"/>
            <a:ext cx="3301200" cy="1828321"/>
          </a:xfrm>
        </p:spPr>
        <p:txBody>
          <a:bodyPr/>
          <a:lstStyle/>
          <a:p>
            <a:r>
              <a:rPr lang="en-GB" sz="1600" dirty="0">
                <a:latin typeface="DM Sans SemiBold" pitchFamily="2" charset="0"/>
              </a:rPr>
              <a:t>1 – Mission is critical</a:t>
            </a:r>
          </a:p>
          <a:p>
            <a:r>
              <a:rPr lang="en-GB" sz="1600" i="1" dirty="0">
                <a:latin typeface="DM Sans SemiBold" pitchFamily="2" charset="0"/>
              </a:rPr>
              <a:t>Be explicit about the problem you are looking to solve. What does merger mean for beneficiary outcomes?</a:t>
            </a:r>
          </a:p>
        </p:txBody>
      </p:sp>
      <p:sp>
        <p:nvSpPr>
          <p:cNvPr id="8" name="Text Placeholder 7">
            <a:extLst>
              <a:ext uri="{FF2B5EF4-FFF2-40B4-BE49-F238E27FC236}">
                <a16:creationId xmlns:a16="http://schemas.microsoft.com/office/drawing/2014/main" id="{F73D95BD-D42A-8870-94DA-08079C11B74E}"/>
              </a:ext>
            </a:extLst>
          </p:cNvPr>
          <p:cNvSpPr>
            <a:spLocks noGrp="1"/>
          </p:cNvSpPr>
          <p:nvPr>
            <p:ph type="body" sz="quarter" idx="18"/>
          </p:nvPr>
        </p:nvSpPr>
        <p:spPr>
          <a:xfrm>
            <a:off x="8119250" y="2286000"/>
            <a:ext cx="3301200" cy="2513509"/>
          </a:xfrm>
        </p:spPr>
        <p:txBody>
          <a:bodyPr/>
          <a:lstStyle/>
          <a:p>
            <a:pPr marL="0" indent="0">
              <a:lnSpc>
                <a:spcPts val="2400"/>
              </a:lnSpc>
              <a:spcBef>
                <a:spcPts val="0"/>
              </a:spcBef>
              <a:spcAft>
                <a:spcPts val="2400"/>
              </a:spcAft>
              <a:buNone/>
            </a:pPr>
            <a:r>
              <a:rPr lang="en-GB" dirty="0"/>
              <a:t>3 – Completion is not the end</a:t>
            </a:r>
          </a:p>
          <a:p>
            <a:pPr marL="0" indent="0">
              <a:lnSpc>
                <a:spcPts val="2400"/>
              </a:lnSpc>
              <a:spcBef>
                <a:spcPts val="0"/>
              </a:spcBef>
              <a:spcAft>
                <a:spcPts val="2400"/>
              </a:spcAft>
              <a:buNone/>
            </a:pPr>
            <a:r>
              <a:rPr lang="en-US" i="1" dirty="0"/>
              <a:t>Governance, culture, systems and funding must work together after the legal transaction. All of these things take time.</a:t>
            </a:r>
          </a:p>
          <a:p>
            <a:pPr marL="0" indent="0">
              <a:buNone/>
            </a:pPr>
            <a:endParaRPr lang="en-GB" dirty="0"/>
          </a:p>
        </p:txBody>
      </p:sp>
      <p:sp>
        <p:nvSpPr>
          <p:cNvPr id="10" name="Text Placeholder 9">
            <a:extLst>
              <a:ext uri="{FF2B5EF4-FFF2-40B4-BE49-F238E27FC236}">
                <a16:creationId xmlns:a16="http://schemas.microsoft.com/office/drawing/2014/main" id="{C6080395-C74C-DA86-DDA2-7617C93D6064}"/>
              </a:ext>
            </a:extLst>
          </p:cNvPr>
          <p:cNvSpPr>
            <a:spLocks noGrp="1"/>
          </p:cNvSpPr>
          <p:nvPr>
            <p:ph type="body" sz="quarter" idx="15"/>
          </p:nvPr>
        </p:nvSpPr>
        <p:spPr>
          <a:xfrm>
            <a:off x="4442400" y="2286000"/>
            <a:ext cx="3301200" cy="2136098"/>
          </a:xfrm>
        </p:spPr>
        <p:txBody>
          <a:bodyPr/>
          <a:lstStyle/>
          <a:p>
            <a:pPr marL="0" indent="0">
              <a:lnSpc>
                <a:spcPts val="2400"/>
              </a:lnSpc>
              <a:spcBef>
                <a:spcPts val="0"/>
              </a:spcBef>
              <a:spcAft>
                <a:spcPts val="2400"/>
              </a:spcAft>
              <a:buNone/>
            </a:pPr>
            <a:r>
              <a:rPr lang="en-GB" dirty="0"/>
              <a:t>2 – Protect choice</a:t>
            </a:r>
          </a:p>
          <a:p>
            <a:pPr marL="0" indent="0">
              <a:lnSpc>
                <a:spcPts val="2400"/>
              </a:lnSpc>
              <a:spcBef>
                <a:spcPts val="0"/>
              </a:spcBef>
              <a:spcAft>
                <a:spcPts val="2400"/>
              </a:spcAft>
              <a:buNone/>
            </a:pPr>
            <a:r>
              <a:rPr lang="en-GB" i="1" dirty="0"/>
              <a:t>Start considering merger at the right time. Considering merger in a crisis limits choice and increases the chances of a poor decision or integration.</a:t>
            </a:r>
          </a:p>
        </p:txBody>
      </p:sp>
    </p:spTree>
    <p:extLst>
      <p:ext uri="{BB962C8B-B14F-4D97-AF65-F5344CB8AC3E}">
        <p14:creationId xmlns:p14="http://schemas.microsoft.com/office/powerpoint/2010/main" val="199960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7092400"/>
      </p:ext>
    </p:extLst>
  </p:cSld>
  <p:clrMapOvr>
    <a:masterClrMapping/>
  </p:clrMapOvr>
</p:sld>
</file>

<file path=ppt/theme/theme1.xml><?xml version="1.0" encoding="utf-8"?>
<a:theme xmlns:a="http://schemas.openxmlformats.org/drawingml/2006/main" name="HaysMac Light">
  <a:themeElements>
    <a:clrScheme name="HaysMac">
      <a:dk1>
        <a:srgbClr val="0F1928"/>
      </a:dk1>
      <a:lt1>
        <a:srgbClr val="FFFFFF"/>
      </a:lt1>
      <a:dk2>
        <a:srgbClr val="4B515E"/>
      </a:dk2>
      <a:lt2>
        <a:srgbClr val="F7F2D7"/>
      </a:lt2>
      <a:accent1>
        <a:srgbClr val="E1CD5F"/>
      </a:accent1>
      <a:accent2>
        <a:srgbClr val="D79BA5"/>
      </a:accent2>
      <a:accent3>
        <a:srgbClr val="99AA64"/>
      </a:accent3>
      <a:accent4>
        <a:srgbClr val="3E1416"/>
      </a:accent4>
      <a:accent5>
        <a:srgbClr val="163300"/>
      </a:accent5>
      <a:accent6>
        <a:srgbClr val="C3C5C9"/>
      </a:accent6>
      <a:hlink>
        <a:srgbClr val="878C93"/>
      </a:hlink>
      <a:folHlink>
        <a:srgbClr val="878C93"/>
      </a:folHlink>
    </a:clrScheme>
    <a:fontScheme name="DM Sans">
      <a:majorFont>
        <a:latin typeface="Blacker Pro Display"/>
        <a:ea typeface=""/>
        <a:cs typeface=""/>
      </a:majorFont>
      <a:minorFont>
        <a:latin typeface="DM Sans Regula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wrap="square" rtlCol="0" anchor="ctr">
        <a:noAutofit/>
      </a:bodyP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aysMac - Presentation Powerpoint - D1" id="{D7C95639-60D7-F049-ACD6-533D96A79A69}" vid="{A9851389-BE79-FA40-A686-302E3C96A7D9}"/>
    </a:ext>
  </a:extLst>
</a:theme>
</file>

<file path=ppt/theme/theme2.xml><?xml version="1.0" encoding="utf-8"?>
<a:theme xmlns:a="http://schemas.openxmlformats.org/drawingml/2006/main" name="HaysMac Dark">
  <a:themeElements>
    <a:clrScheme name="HaysMac">
      <a:dk1>
        <a:srgbClr val="0F1928"/>
      </a:dk1>
      <a:lt1>
        <a:srgbClr val="FFFFFF"/>
      </a:lt1>
      <a:dk2>
        <a:srgbClr val="4B515E"/>
      </a:dk2>
      <a:lt2>
        <a:srgbClr val="F7F2D7"/>
      </a:lt2>
      <a:accent1>
        <a:srgbClr val="E1CD5F"/>
      </a:accent1>
      <a:accent2>
        <a:srgbClr val="D79BA5"/>
      </a:accent2>
      <a:accent3>
        <a:srgbClr val="99AA64"/>
      </a:accent3>
      <a:accent4>
        <a:srgbClr val="3E1416"/>
      </a:accent4>
      <a:accent5>
        <a:srgbClr val="163300"/>
      </a:accent5>
      <a:accent6>
        <a:srgbClr val="C3C5C9"/>
      </a:accent6>
      <a:hlink>
        <a:srgbClr val="878C93"/>
      </a:hlink>
      <a:folHlink>
        <a:srgbClr val="878C93"/>
      </a:folHlink>
    </a:clrScheme>
    <a:fontScheme name="DM Sans">
      <a:majorFont>
        <a:latin typeface="Blacker Pro Display"/>
        <a:ea typeface=""/>
        <a:cs typeface=""/>
      </a:majorFont>
      <a:minorFont>
        <a:latin typeface="DM Sans Regula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a:noFill/>
        </a:ln>
      </a:spPr>
      <a:bodyPr wrap="square" rtlCol="0" anchor="ctr">
        <a:noAutofit/>
      </a:bodyP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HaysMac - Presentation Powerpoint - D1" id="{D7C95639-60D7-F049-ACD6-533D96A79A69}" vid="{CB42CB02-C09C-F242-BB50-FDE52793197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HaysMac Light</Template>
  <TotalTime>990</TotalTime>
  <Words>552</Words>
  <Application>Microsoft Office PowerPoint</Application>
  <PresentationFormat>Widescreen</PresentationFormat>
  <Paragraphs>73</Paragraphs>
  <Slides>9</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9</vt:i4>
      </vt:variant>
    </vt:vector>
  </HeadingPairs>
  <TitlesOfParts>
    <vt:vector size="19" baseType="lpstr">
      <vt:lpstr>Aptos</vt:lpstr>
      <vt:lpstr>Arial</vt:lpstr>
      <vt:lpstr>Blacker Pro Display</vt:lpstr>
      <vt:lpstr>DM Sans 14pt</vt:lpstr>
      <vt:lpstr>DM Sans 14pt SemiBold</vt:lpstr>
      <vt:lpstr>DM Sans Light</vt:lpstr>
      <vt:lpstr>DM Sans Regular</vt:lpstr>
      <vt:lpstr>DM Sans SemiBold</vt:lpstr>
      <vt:lpstr>HaysMac Light</vt:lpstr>
      <vt:lpstr>HaysMac Dark</vt:lpstr>
      <vt:lpstr>Mergers in the INGO sector</vt:lpstr>
      <vt:lpstr>Why does this matter now?</vt:lpstr>
      <vt:lpstr>Merger is a means, not the strategy</vt:lpstr>
      <vt:lpstr>The strategic case: areas to consider</vt:lpstr>
      <vt:lpstr>Due diligence </vt:lpstr>
      <vt:lpstr>Governance</vt:lpstr>
      <vt:lpstr>Effective due diligence</vt:lpstr>
      <vt:lpstr>Three key takeaways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Justin Brown</dc:creator>
  <cp:lastModifiedBy>Steve Harper</cp:lastModifiedBy>
  <cp:revision>42</cp:revision>
  <dcterms:created xsi:type="dcterms:W3CDTF">2026-02-02T11:23:50Z</dcterms:created>
  <dcterms:modified xsi:type="dcterms:W3CDTF">2026-09-14T12:11:21Z</dcterms:modified>
</cp:coreProperties>
</file>