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72" r:id="rId1"/>
    <p:sldMasterId id="2147485327" r:id="rId2"/>
    <p:sldMasterId id="2147485619" r:id="rId3"/>
    <p:sldMasterId id="2147485408" r:id="rId4"/>
  </p:sldMasterIdLst>
  <p:notesMasterIdLst>
    <p:notesMasterId r:id="rId23"/>
  </p:notesMasterIdLst>
  <p:handoutMasterIdLst>
    <p:handoutMasterId r:id="rId24"/>
  </p:handoutMasterIdLst>
  <p:sldIdLst>
    <p:sldId id="256" r:id="rId5"/>
    <p:sldId id="258" r:id="rId6"/>
    <p:sldId id="281" r:id="rId7"/>
    <p:sldId id="285" r:id="rId8"/>
    <p:sldId id="298" r:id="rId9"/>
    <p:sldId id="300" r:id="rId10"/>
    <p:sldId id="299" r:id="rId11"/>
    <p:sldId id="301" r:id="rId12"/>
    <p:sldId id="303" r:id="rId13"/>
    <p:sldId id="302" r:id="rId14"/>
    <p:sldId id="288" r:id="rId15"/>
    <p:sldId id="306" r:id="rId16"/>
    <p:sldId id="307" r:id="rId17"/>
    <p:sldId id="308" r:id="rId18"/>
    <p:sldId id="309" r:id="rId19"/>
    <p:sldId id="276" r:id="rId20"/>
    <p:sldId id="265" r:id="rId21"/>
    <p:sldId id="274" r:id="rId22"/>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2" pos="22"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38681"/>
    <a:srgbClr val="013547"/>
    <a:srgbClr val="FFFFFF"/>
    <a:srgbClr val="F99134"/>
    <a:srgbClr val="FD6338"/>
    <a:srgbClr val="0078D5"/>
    <a:srgbClr val="782865"/>
    <a:srgbClr val="44546A"/>
    <a:srgbClr val="E7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66429" autoAdjust="0"/>
  </p:normalViewPr>
  <p:slideViewPr>
    <p:cSldViewPr snapToGrid="0">
      <p:cViewPr varScale="1">
        <p:scale>
          <a:sx n="76" d="100"/>
          <a:sy n="76" d="100"/>
        </p:scale>
        <p:origin x="940" y="64"/>
      </p:cViewPr>
      <p:guideLst>
        <p:guide pos="22"/>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4050" y="66"/>
      </p:cViewPr>
      <p:guideLst>
        <p:guide orient="horz" pos="3126"/>
        <p:guide pos="2100"/>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viewProps" Target="viewProps.xml" Id="rId26" /><Relationship Type="http://schemas.openxmlformats.org/officeDocument/2006/relationships/slideMaster" Target="slideMasters/slideMaster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presProps" Target="presProps.xml" Id="rId25" /><Relationship Type="http://schemas.openxmlformats.org/officeDocument/2006/relationships/slideMaster" Target="slideMasters/slideMaster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Master" Target="slideMasters/slideMaster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handoutMaster" Target="handoutMasters/handoutMaster1.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notesMaster" Target="notesMasters/notesMaster1.xml" Id="rId23" /><Relationship Type="http://schemas.openxmlformats.org/officeDocument/2006/relationships/tableStyles" Target="tableStyles.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4.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theme" Target="theme/theme1.xml" Id="rId27"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108" cy="496809"/>
          </a:xfrm>
          <a:prstGeom prst="rect">
            <a:avLst/>
          </a:prstGeom>
        </p:spPr>
        <p:txBody>
          <a:bodyPr vert="horz" lIns="91428" tIns="45716" rIns="91428" bIns="45716" rtlCol="0"/>
          <a:lstStyle>
            <a:lvl1pPr algn="l">
              <a:defRPr sz="1200">
                <a:latin typeface="Arial" pitchFamily="34" charset="0"/>
                <a:cs typeface="+mn-cs"/>
              </a:defRPr>
            </a:lvl1pPr>
          </a:lstStyle>
          <a:p>
            <a:pPr>
              <a:defRPr/>
            </a:pPr>
            <a:endParaRPr lang="en-GB"/>
          </a:p>
        </p:txBody>
      </p:sp>
      <p:sp>
        <p:nvSpPr>
          <p:cNvPr id="3" name="Date Placeholder 2"/>
          <p:cNvSpPr>
            <a:spLocks noGrp="1"/>
          </p:cNvSpPr>
          <p:nvPr>
            <p:ph type="dt" sz="quarter" idx="1"/>
          </p:nvPr>
        </p:nvSpPr>
        <p:spPr>
          <a:xfrm>
            <a:off x="3778424" y="0"/>
            <a:ext cx="2889108" cy="496809"/>
          </a:xfrm>
          <a:prstGeom prst="rect">
            <a:avLst/>
          </a:prstGeom>
        </p:spPr>
        <p:txBody>
          <a:bodyPr vert="horz" lIns="91428" tIns="45716" rIns="91428" bIns="45716" rtlCol="0"/>
          <a:lstStyle>
            <a:lvl1pPr algn="r">
              <a:defRPr sz="1200">
                <a:latin typeface="Arial" pitchFamily="34" charset="0"/>
                <a:cs typeface="+mn-cs"/>
              </a:defRPr>
            </a:lvl1pPr>
          </a:lstStyle>
          <a:p>
            <a:pPr>
              <a:defRPr/>
            </a:pPr>
            <a:r>
              <a:rPr lang="en-GB"/>
              <a:t>22/03/2017</a:t>
            </a:r>
          </a:p>
        </p:txBody>
      </p:sp>
      <p:sp>
        <p:nvSpPr>
          <p:cNvPr id="4" name="Footer Placeholder 3"/>
          <p:cNvSpPr>
            <a:spLocks noGrp="1"/>
          </p:cNvSpPr>
          <p:nvPr>
            <p:ph type="ftr" sz="quarter" idx="2"/>
          </p:nvPr>
        </p:nvSpPr>
        <p:spPr>
          <a:xfrm>
            <a:off x="0" y="9428242"/>
            <a:ext cx="2889108" cy="496809"/>
          </a:xfrm>
          <a:prstGeom prst="rect">
            <a:avLst/>
          </a:prstGeom>
        </p:spPr>
        <p:txBody>
          <a:bodyPr vert="horz" lIns="91428" tIns="45716" rIns="91428" bIns="45716" rtlCol="0" anchor="b"/>
          <a:lstStyle>
            <a:lvl1pPr algn="l">
              <a:defRPr sz="1200">
                <a:latin typeface="Arial" pitchFamily="34" charset="0"/>
                <a:cs typeface="+mn-cs"/>
              </a:defRPr>
            </a:lvl1pPr>
          </a:lstStyle>
          <a:p>
            <a:pPr>
              <a:defRPr/>
            </a:pPr>
            <a:endParaRPr lang="en-GB"/>
          </a:p>
        </p:txBody>
      </p:sp>
      <p:sp>
        <p:nvSpPr>
          <p:cNvPr id="5" name="Slide Number Placeholder 4"/>
          <p:cNvSpPr>
            <a:spLocks noGrp="1"/>
          </p:cNvSpPr>
          <p:nvPr>
            <p:ph type="sldNum" sz="quarter" idx="3"/>
          </p:nvPr>
        </p:nvSpPr>
        <p:spPr>
          <a:xfrm>
            <a:off x="3778424" y="9428242"/>
            <a:ext cx="2889108" cy="496809"/>
          </a:xfrm>
          <a:prstGeom prst="rect">
            <a:avLst/>
          </a:prstGeom>
        </p:spPr>
        <p:txBody>
          <a:bodyPr vert="horz" lIns="91428" tIns="45716" rIns="91428" bIns="45716" rtlCol="0" anchor="b"/>
          <a:lstStyle>
            <a:lvl1pPr algn="r">
              <a:defRPr sz="1200">
                <a:latin typeface="Arial" pitchFamily="34" charset="0"/>
                <a:cs typeface="+mn-cs"/>
              </a:defRPr>
            </a:lvl1pPr>
          </a:lstStyle>
          <a:p>
            <a:pPr>
              <a:defRPr/>
            </a:pPr>
            <a:fld id="{141332EC-BA1B-45C1-892E-8C56EDFAF680}" type="slidenum">
              <a:rPr lang="en-GB"/>
              <a:pPr>
                <a:defRPr/>
              </a:pPr>
              <a:t>‹#›</a:t>
            </a:fld>
            <a:endParaRPr lang="en-GB" dirty="0"/>
          </a:p>
        </p:txBody>
      </p:sp>
    </p:spTree>
    <p:extLst>
      <p:ext uri="{BB962C8B-B14F-4D97-AF65-F5344CB8AC3E}">
        <p14:creationId xmlns:p14="http://schemas.microsoft.com/office/powerpoint/2010/main" val="1101052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108" cy="496809"/>
          </a:xfrm>
          <a:prstGeom prst="rect">
            <a:avLst/>
          </a:prstGeom>
        </p:spPr>
        <p:txBody>
          <a:bodyPr vert="horz" lIns="91428" tIns="45716" rIns="91428" bIns="45716"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778424" y="0"/>
            <a:ext cx="2889108" cy="496809"/>
          </a:xfrm>
          <a:prstGeom prst="rect">
            <a:avLst/>
          </a:prstGeom>
        </p:spPr>
        <p:txBody>
          <a:bodyPr vert="horz" lIns="91428" tIns="45716" rIns="91428" bIns="45716" rtlCol="0"/>
          <a:lstStyle>
            <a:lvl1pPr algn="r" fontAlgn="auto">
              <a:spcBef>
                <a:spcPts val="0"/>
              </a:spcBef>
              <a:spcAft>
                <a:spcPts val="0"/>
              </a:spcAft>
              <a:defRPr sz="1200">
                <a:latin typeface="+mn-lt"/>
                <a:cs typeface="+mn-cs"/>
              </a:defRPr>
            </a:lvl1pPr>
          </a:lstStyle>
          <a:p>
            <a:pPr>
              <a:defRPr/>
            </a:pPr>
            <a:fld id="{9580D284-567B-4987-80E8-E5256CC97261}" type="datetimeFigureOut">
              <a:rPr lang="en-US"/>
              <a:pPr>
                <a:defRPr/>
              </a:pPr>
              <a:t>2/5/2026</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28" tIns="45716" rIns="91428" bIns="45716" rtlCol="0" anchor="ctr"/>
          <a:lstStyle/>
          <a:p>
            <a:pPr lvl="0"/>
            <a:endParaRPr lang="en-GB" noProof="0" dirty="0"/>
          </a:p>
        </p:txBody>
      </p:sp>
      <p:sp>
        <p:nvSpPr>
          <p:cNvPr id="5" name="Notes Placeholder 4"/>
          <p:cNvSpPr>
            <a:spLocks noGrp="1"/>
          </p:cNvSpPr>
          <p:nvPr>
            <p:ph type="body" sz="quarter" idx="3"/>
          </p:nvPr>
        </p:nvSpPr>
        <p:spPr>
          <a:xfrm>
            <a:off x="666598" y="4714122"/>
            <a:ext cx="5335893" cy="4468099"/>
          </a:xfrm>
          <a:prstGeom prst="rect">
            <a:avLst/>
          </a:prstGeom>
        </p:spPr>
        <p:txBody>
          <a:bodyPr vert="horz" lIns="91428" tIns="45716" rIns="91428"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242"/>
            <a:ext cx="2889108" cy="496809"/>
          </a:xfrm>
          <a:prstGeom prst="rect">
            <a:avLst/>
          </a:prstGeom>
        </p:spPr>
        <p:txBody>
          <a:bodyPr vert="horz" lIns="91428" tIns="45716" rIns="91428" bIns="45716"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778424" y="9428242"/>
            <a:ext cx="2889108" cy="496809"/>
          </a:xfrm>
          <a:prstGeom prst="rect">
            <a:avLst/>
          </a:prstGeom>
        </p:spPr>
        <p:txBody>
          <a:bodyPr vert="horz" lIns="91428" tIns="45716" rIns="91428" bIns="45716" rtlCol="0" anchor="b"/>
          <a:lstStyle>
            <a:lvl1pPr algn="r" fontAlgn="auto">
              <a:spcBef>
                <a:spcPts val="0"/>
              </a:spcBef>
              <a:spcAft>
                <a:spcPts val="0"/>
              </a:spcAft>
              <a:defRPr sz="1200">
                <a:latin typeface="+mn-lt"/>
                <a:cs typeface="+mn-cs"/>
              </a:defRPr>
            </a:lvl1pPr>
          </a:lstStyle>
          <a:p>
            <a:pPr>
              <a:defRPr/>
            </a:pPr>
            <a:fld id="{E8E4F0F2-89A2-48DE-9CF8-BDE95E175928}" type="slidenum">
              <a:rPr lang="en-GB"/>
              <a:pPr>
                <a:defRPr/>
              </a:pPr>
              <a:t>‹#›</a:t>
            </a:fld>
            <a:endParaRPr lang="en-GB" dirty="0"/>
          </a:p>
        </p:txBody>
      </p:sp>
    </p:spTree>
    <p:extLst>
      <p:ext uri="{BB962C8B-B14F-4D97-AF65-F5344CB8AC3E}">
        <p14:creationId xmlns:p14="http://schemas.microsoft.com/office/powerpoint/2010/main" val="1549262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1</a:t>
            </a:fld>
            <a:endParaRPr lang="en-GB" dirty="0"/>
          </a:p>
        </p:txBody>
      </p:sp>
    </p:spTree>
    <p:extLst>
      <p:ext uri="{BB962C8B-B14F-4D97-AF65-F5344CB8AC3E}">
        <p14:creationId xmlns:p14="http://schemas.microsoft.com/office/powerpoint/2010/main" val="2055106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8E4F0F2-89A2-48DE-9CF8-BDE95E175928}" type="slidenum">
              <a:rPr lang="en-GB" smtClean="0"/>
              <a:pPr>
                <a:defRPr/>
              </a:pPr>
              <a:t>10</a:t>
            </a:fld>
            <a:endParaRPr lang="en-GB" dirty="0"/>
          </a:p>
        </p:txBody>
      </p:sp>
    </p:spTree>
    <p:extLst>
      <p:ext uri="{BB962C8B-B14F-4D97-AF65-F5344CB8AC3E}">
        <p14:creationId xmlns:p14="http://schemas.microsoft.com/office/powerpoint/2010/main" val="101872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lnSpc>
                <a:spcPct val="107000"/>
              </a:lnSpc>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11</a:t>
            </a:fld>
            <a:endParaRPr lang="en-GB" dirty="0"/>
          </a:p>
        </p:txBody>
      </p:sp>
    </p:spTree>
    <p:extLst>
      <p:ext uri="{BB962C8B-B14F-4D97-AF65-F5344CB8AC3E}">
        <p14:creationId xmlns:p14="http://schemas.microsoft.com/office/powerpoint/2010/main" val="96314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lnSpc>
                <a:spcPct val="107000"/>
              </a:lnSpc>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12</a:t>
            </a:fld>
            <a:endParaRPr lang="en-GB" dirty="0"/>
          </a:p>
        </p:txBody>
      </p:sp>
    </p:spTree>
    <p:extLst>
      <p:ext uri="{BB962C8B-B14F-4D97-AF65-F5344CB8AC3E}">
        <p14:creationId xmlns:p14="http://schemas.microsoft.com/office/powerpoint/2010/main" val="378623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lnSpc>
                <a:spcPct val="107000"/>
              </a:lnSpc>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13</a:t>
            </a:fld>
            <a:endParaRPr lang="en-GB" dirty="0"/>
          </a:p>
        </p:txBody>
      </p:sp>
    </p:spTree>
    <p:extLst>
      <p:ext uri="{BB962C8B-B14F-4D97-AF65-F5344CB8AC3E}">
        <p14:creationId xmlns:p14="http://schemas.microsoft.com/office/powerpoint/2010/main" val="138410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8E4F0F2-89A2-48DE-9CF8-BDE95E175928}" type="slidenum">
              <a:rPr lang="en-GB" smtClean="0"/>
              <a:pPr>
                <a:defRPr/>
              </a:pPr>
              <a:t>14</a:t>
            </a:fld>
            <a:endParaRPr lang="en-GB" dirty="0"/>
          </a:p>
        </p:txBody>
      </p:sp>
    </p:spTree>
    <p:extLst>
      <p:ext uri="{BB962C8B-B14F-4D97-AF65-F5344CB8AC3E}">
        <p14:creationId xmlns:p14="http://schemas.microsoft.com/office/powerpoint/2010/main" val="239855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GB"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8E4F0F2-89A2-48DE-9CF8-BDE95E175928}" type="slidenum">
              <a:rPr lang="en-GB" smtClean="0"/>
              <a:pPr>
                <a:defRPr/>
              </a:pPr>
              <a:t>15</a:t>
            </a:fld>
            <a:endParaRPr lang="en-GB" dirty="0"/>
          </a:p>
        </p:txBody>
      </p:sp>
    </p:spTree>
    <p:extLst>
      <p:ext uri="{BB962C8B-B14F-4D97-AF65-F5344CB8AC3E}">
        <p14:creationId xmlns:p14="http://schemas.microsoft.com/office/powerpoint/2010/main" val="368481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8E4F0F2-89A2-48DE-9CF8-BDE95E175928}" type="slidenum">
              <a:rPr lang="en-GB" smtClean="0"/>
              <a:pPr>
                <a:defRPr/>
              </a:pPr>
              <a:t>16</a:t>
            </a:fld>
            <a:endParaRPr lang="en-GB" dirty="0"/>
          </a:p>
        </p:txBody>
      </p:sp>
    </p:spTree>
    <p:extLst>
      <p:ext uri="{BB962C8B-B14F-4D97-AF65-F5344CB8AC3E}">
        <p14:creationId xmlns:p14="http://schemas.microsoft.com/office/powerpoint/2010/main" val="1034027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17</a:t>
            </a:fld>
            <a:endParaRPr lang="en-GB" dirty="0"/>
          </a:p>
        </p:txBody>
      </p:sp>
    </p:spTree>
    <p:extLst>
      <p:ext uri="{BB962C8B-B14F-4D97-AF65-F5344CB8AC3E}">
        <p14:creationId xmlns:p14="http://schemas.microsoft.com/office/powerpoint/2010/main" val="101953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18</a:t>
            </a:fld>
            <a:endParaRPr lang="en-GB" dirty="0"/>
          </a:p>
        </p:txBody>
      </p:sp>
    </p:spTree>
    <p:extLst>
      <p:ext uri="{BB962C8B-B14F-4D97-AF65-F5344CB8AC3E}">
        <p14:creationId xmlns:p14="http://schemas.microsoft.com/office/powerpoint/2010/main" val="48305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fontAlgn="t"/>
            <a:endParaRPr lang="en-GB" sz="1000"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2</a:t>
            </a:fld>
            <a:endParaRPr lang="en-GB" dirty="0"/>
          </a:p>
        </p:txBody>
      </p:sp>
    </p:spTree>
    <p:extLst>
      <p:ext uri="{BB962C8B-B14F-4D97-AF65-F5344CB8AC3E}">
        <p14:creationId xmlns:p14="http://schemas.microsoft.com/office/powerpoint/2010/main" val="331367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lnSpc>
                <a:spcPct val="107000"/>
              </a:lnSpc>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3</a:t>
            </a:fld>
            <a:endParaRPr lang="en-GB" dirty="0"/>
          </a:p>
        </p:txBody>
      </p:sp>
    </p:spTree>
    <p:extLst>
      <p:ext uri="{BB962C8B-B14F-4D97-AF65-F5344CB8AC3E}">
        <p14:creationId xmlns:p14="http://schemas.microsoft.com/office/powerpoint/2010/main" val="1652041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lnSpc>
                <a:spcPct val="107000"/>
              </a:lnSpc>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4</a:t>
            </a:fld>
            <a:endParaRPr lang="en-GB" dirty="0"/>
          </a:p>
        </p:txBody>
      </p:sp>
    </p:spTree>
    <p:extLst>
      <p:ext uri="{BB962C8B-B14F-4D97-AF65-F5344CB8AC3E}">
        <p14:creationId xmlns:p14="http://schemas.microsoft.com/office/powerpoint/2010/main" val="11765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lnSpc>
                <a:spcPct val="107000"/>
              </a:lnSpc>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5</a:t>
            </a:fld>
            <a:endParaRPr lang="en-GB" dirty="0"/>
          </a:p>
        </p:txBody>
      </p:sp>
    </p:spTree>
    <p:extLst>
      <p:ext uri="{BB962C8B-B14F-4D97-AF65-F5344CB8AC3E}">
        <p14:creationId xmlns:p14="http://schemas.microsoft.com/office/powerpoint/2010/main" val="60213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lnSpc>
                <a:spcPct val="107000"/>
              </a:lnSpc>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6</a:t>
            </a:fld>
            <a:endParaRPr lang="en-GB" dirty="0"/>
          </a:p>
        </p:txBody>
      </p:sp>
    </p:spTree>
    <p:extLst>
      <p:ext uri="{BB962C8B-B14F-4D97-AF65-F5344CB8AC3E}">
        <p14:creationId xmlns:p14="http://schemas.microsoft.com/office/powerpoint/2010/main" val="194176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lnSpc>
                <a:spcPct val="107000"/>
              </a:lnSpc>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7</a:t>
            </a:fld>
            <a:endParaRPr lang="en-GB" dirty="0"/>
          </a:p>
        </p:txBody>
      </p:sp>
    </p:spTree>
    <p:extLst>
      <p:ext uri="{BB962C8B-B14F-4D97-AF65-F5344CB8AC3E}">
        <p14:creationId xmlns:p14="http://schemas.microsoft.com/office/powerpoint/2010/main" val="78612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lnSpc>
                <a:spcPct val="107000"/>
              </a:lnSpc>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8E4F0F2-89A2-48DE-9CF8-BDE95E175928}" type="slidenum">
              <a:rPr lang="en-GB" smtClean="0"/>
              <a:pPr>
                <a:defRPr/>
              </a:pPr>
              <a:t>8</a:t>
            </a:fld>
            <a:endParaRPr lang="en-GB" dirty="0"/>
          </a:p>
        </p:txBody>
      </p:sp>
    </p:spTree>
    <p:extLst>
      <p:ext uri="{BB962C8B-B14F-4D97-AF65-F5344CB8AC3E}">
        <p14:creationId xmlns:p14="http://schemas.microsoft.com/office/powerpoint/2010/main" val="51786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8E4F0F2-89A2-48DE-9CF8-BDE95E175928}" type="slidenum">
              <a:rPr lang="en-GB" smtClean="0"/>
              <a:pPr>
                <a:defRPr/>
              </a:pPr>
              <a:t>9</a:t>
            </a:fld>
            <a:endParaRPr lang="en-GB" dirty="0"/>
          </a:p>
        </p:txBody>
      </p:sp>
    </p:spTree>
    <p:extLst>
      <p:ext uri="{BB962C8B-B14F-4D97-AF65-F5344CB8AC3E}">
        <p14:creationId xmlns:p14="http://schemas.microsoft.com/office/powerpoint/2010/main" val="3123461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pic>
        <p:nvPicPr>
          <p:cNvPr id="7" name="Picture 6" descr="A picture containing person, air, computer&#10;&#10;Description automatically generated">
            <a:extLst>
              <a:ext uri="{FF2B5EF4-FFF2-40B4-BE49-F238E27FC236}">
                <a16:creationId xmlns:a16="http://schemas.microsoft.com/office/drawing/2014/main" id="{04CD631D-DD01-7246-AFA6-0D0811B302B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581" t="-12558" r="25581" b="12558"/>
          <a:stretch/>
        </p:blipFill>
        <p:spPr>
          <a:xfrm>
            <a:off x="0" y="0"/>
            <a:ext cx="9143999" cy="6858000"/>
          </a:xfrm>
          <a:prstGeom prst="rect">
            <a:avLst/>
          </a:prstGeom>
        </p:spPr>
      </p:pic>
      <p:sp>
        <p:nvSpPr>
          <p:cNvPr id="5" name="Title 1">
            <a:extLst>
              <a:ext uri="{FF2B5EF4-FFF2-40B4-BE49-F238E27FC236}">
                <a16:creationId xmlns:a16="http://schemas.microsoft.com/office/drawing/2014/main" id="{8E8BD953-B3B5-5147-8401-A36542A043D3}"/>
              </a:ext>
            </a:extLst>
          </p:cNvPr>
          <p:cNvSpPr>
            <a:spLocks noGrp="1"/>
          </p:cNvSpPr>
          <p:nvPr>
            <p:ph type="ctrTitle" hasCustomPrompt="1"/>
          </p:nvPr>
        </p:nvSpPr>
        <p:spPr>
          <a:xfrm>
            <a:off x="503573" y="437146"/>
            <a:ext cx="8164939" cy="486398"/>
          </a:xfrm>
          <a:prstGeom prst="rect">
            <a:avLst/>
          </a:prstGeom>
        </p:spPr>
        <p:txBody>
          <a:bodyPr/>
          <a:lstStyle>
            <a:lvl1pPr>
              <a:defRPr b="1" i="0" baseline="0">
                <a:latin typeface="Arial" panose="020B0604020202020204" pitchFamily="34" charset="0"/>
                <a:cs typeface="Arial" panose="020B0604020202020204" pitchFamily="34" charset="0"/>
              </a:defRPr>
            </a:lvl1pPr>
          </a:lstStyle>
          <a:p>
            <a:r>
              <a:rPr lang="en-US" dirty="0"/>
              <a:t>[Standard slide]</a:t>
            </a:r>
            <a:endParaRPr lang="en-GB" dirty="0"/>
          </a:p>
        </p:txBody>
      </p:sp>
      <p:sp>
        <p:nvSpPr>
          <p:cNvPr id="8" name="Slide Number Placeholder 4">
            <a:extLst>
              <a:ext uri="{FF2B5EF4-FFF2-40B4-BE49-F238E27FC236}">
                <a16:creationId xmlns:a16="http://schemas.microsoft.com/office/drawing/2014/main" id="{528B81D8-D18F-BC49-AFDF-24771076F265}"/>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10" name="Text Placeholder 13">
            <a:extLst>
              <a:ext uri="{FF2B5EF4-FFF2-40B4-BE49-F238E27FC236}">
                <a16:creationId xmlns:a16="http://schemas.microsoft.com/office/drawing/2014/main" id="{3C9A264F-8806-4343-B744-247A2715D290}"/>
              </a:ext>
            </a:extLst>
          </p:cNvPr>
          <p:cNvSpPr>
            <a:spLocks noGrp="1"/>
          </p:cNvSpPr>
          <p:nvPr>
            <p:ph type="body" sz="quarter" idx="12"/>
          </p:nvPr>
        </p:nvSpPr>
        <p:spPr>
          <a:xfrm>
            <a:off x="519113" y="1509205"/>
            <a:ext cx="8162974" cy="4105784"/>
          </a:xfrm>
          <a:prstGeom prst="rect">
            <a:avLst/>
          </a:prstGeom>
        </p:spPr>
        <p:txBody>
          <a:bodyPr wrap="square">
            <a:normAutofit/>
          </a:bodyPr>
          <a:lstStyle>
            <a:lvl1pPr marL="268288" indent="-268288">
              <a:spcBef>
                <a:spcPts val="0"/>
              </a:spcBef>
              <a:spcAft>
                <a:spcPts val="1200"/>
              </a:spcAft>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539750" indent="-273050">
              <a:spcBef>
                <a:spcPts val="0"/>
              </a:spcBef>
              <a:spcAft>
                <a:spcPts val="1200"/>
              </a:spcAft>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806450" indent="-266700">
              <a:spcBef>
                <a:spcPts val="0"/>
              </a:spcBef>
              <a:spcAft>
                <a:spcPts val="1200"/>
              </a:spcAft>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079500" indent="-273050">
              <a:spcBef>
                <a:spcPts val="0"/>
              </a:spcBef>
              <a:spcAft>
                <a:spcPts val="1200"/>
              </a:spcAft>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8921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plus quote">
    <p:spTree>
      <p:nvGrpSpPr>
        <p:cNvPr id="1" name=""/>
        <p:cNvGrpSpPr/>
        <p:nvPr/>
      </p:nvGrpSpPr>
      <p:grpSpPr>
        <a:xfrm>
          <a:off x="0" y="0"/>
          <a:ext cx="0" cy="0"/>
          <a:chOff x="0" y="0"/>
          <a:chExt cx="0" cy="0"/>
        </a:xfrm>
      </p:grpSpPr>
      <p:pic>
        <p:nvPicPr>
          <p:cNvPr id="7" name="Picture 6" descr="A picture containing person, air, computer&#10;&#10;Description automatically generated">
            <a:extLst>
              <a:ext uri="{FF2B5EF4-FFF2-40B4-BE49-F238E27FC236}">
                <a16:creationId xmlns:a16="http://schemas.microsoft.com/office/drawing/2014/main" id="{04CD631D-DD01-7246-AFA6-0D0811B302B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581" t="-12558" r="25581" b="12558"/>
          <a:stretch/>
        </p:blipFill>
        <p:spPr>
          <a:xfrm>
            <a:off x="0" y="0"/>
            <a:ext cx="9143999" cy="6858000"/>
          </a:xfrm>
          <a:prstGeom prst="rect">
            <a:avLst/>
          </a:prstGeom>
        </p:spPr>
      </p:pic>
      <p:sp>
        <p:nvSpPr>
          <p:cNvPr id="5" name="Title 1">
            <a:extLst>
              <a:ext uri="{FF2B5EF4-FFF2-40B4-BE49-F238E27FC236}">
                <a16:creationId xmlns:a16="http://schemas.microsoft.com/office/drawing/2014/main" id="{8E8BD953-B3B5-5147-8401-A36542A043D3}"/>
              </a:ext>
            </a:extLst>
          </p:cNvPr>
          <p:cNvSpPr>
            <a:spLocks noGrp="1"/>
          </p:cNvSpPr>
          <p:nvPr>
            <p:ph type="ctrTitle" hasCustomPrompt="1"/>
          </p:nvPr>
        </p:nvSpPr>
        <p:spPr>
          <a:xfrm>
            <a:off x="503573" y="437146"/>
            <a:ext cx="8164939" cy="48639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[Use a quote slide]</a:t>
            </a:r>
            <a:endParaRPr lang="en-GB" dirty="0"/>
          </a:p>
        </p:txBody>
      </p:sp>
      <p:sp>
        <p:nvSpPr>
          <p:cNvPr id="8" name="Slide Number Placeholder 4">
            <a:extLst>
              <a:ext uri="{FF2B5EF4-FFF2-40B4-BE49-F238E27FC236}">
                <a16:creationId xmlns:a16="http://schemas.microsoft.com/office/drawing/2014/main" id="{528B81D8-D18F-BC49-AFDF-24771076F265}"/>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graphicFrame>
        <p:nvGraphicFramePr>
          <p:cNvPr id="12" name="Table 11">
            <a:extLst>
              <a:ext uri="{FF2B5EF4-FFF2-40B4-BE49-F238E27FC236}">
                <a16:creationId xmlns:a16="http://schemas.microsoft.com/office/drawing/2014/main" id="{F8113DF2-DDFF-6240-8645-288B46379744}"/>
              </a:ext>
            </a:extLst>
          </p:cNvPr>
          <p:cNvGraphicFramePr>
            <a:graphicFrameLocks noGrp="1"/>
          </p:cNvGraphicFramePr>
          <p:nvPr userDrawn="1">
            <p:extLst>
              <p:ext uri="{D42A27DB-BD31-4B8C-83A1-F6EECF244321}">
                <p14:modId xmlns:p14="http://schemas.microsoft.com/office/powerpoint/2010/main" val="4283259816"/>
              </p:ext>
            </p:extLst>
          </p:nvPr>
        </p:nvGraphicFramePr>
        <p:xfrm>
          <a:off x="6049901" y="1509205"/>
          <a:ext cx="2900288" cy="2499360"/>
        </p:xfrm>
        <a:graphic>
          <a:graphicData uri="http://schemas.openxmlformats.org/drawingml/2006/table">
            <a:tbl>
              <a:tblPr firstRow="1" bandRow="1">
                <a:tableStyleId>{5C22544A-7EE6-4342-B048-85BDC9FD1C3A}</a:tableStyleId>
              </a:tblPr>
              <a:tblGrid>
                <a:gridCol w="486053">
                  <a:extLst>
                    <a:ext uri="{9D8B030D-6E8A-4147-A177-3AD203B41FA5}">
                      <a16:colId xmlns:a16="http://schemas.microsoft.com/office/drawing/2014/main" val="3327936458"/>
                    </a:ext>
                  </a:extLst>
                </a:gridCol>
                <a:gridCol w="1952978">
                  <a:extLst>
                    <a:ext uri="{9D8B030D-6E8A-4147-A177-3AD203B41FA5}">
                      <a16:colId xmlns:a16="http://schemas.microsoft.com/office/drawing/2014/main" val="370637143"/>
                    </a:ext>
                  </a:extLst>
                </a:gridCol>
                <a:gridCol w="461257">
                  <a:extLst>
                    <a:ext uri="{9D8B030D-6E8A-4147-A177-3AD203B41FA5}">
                      <a16:colId xmlns:a16="http://schemas.microsoft.com/office/drawing/2014/main" val="2294494302"/>
                    </a:ext>
                  </a:extLst>
                </a:gridCol>
              </a:tblGrid>
              <a:tr h="0">
                <a:tc>
                  <a:txBody>
                    <a:bodyPr/>
                    <a:lstStyle/>
                    <a:p>
                      <a:pPr>
                        <a:lnSpc>
                          <a:spcPct val="20000"/>
                        </a:lnSpc>
                      </a:pPr>
                      <a:r>
                        <a:rPr lang="en-GB" sz="8000" b="1" i="0" baseline="-39000" dirty="0">
                          <a:solidFill>
                            <a:schemeClr val="accent6"/>
                          </a:solidFill>
                          <a:latin typeface="Arial" panose="020B0604020202020204" pitchFamily="34" charset="0"/>
                          <a:cs typeface="Arial" panose="020B0604020202020204" pitchFamily="34" charset="0"/>
                        </a:rPr>
                        <a:t>“</a:t>
                      </a:r>
                      <a:r>
                        <a:rPr lang="en-GB" dirty="0"/>
                        <a:t> </a:t>
                      </a:r>
                      <a:endParaRPr lang="en-US"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1"/>
                        </a:solidFill>
                        <a:latin typeface="Arial" panose="020B0604020202020204" pitchFamily="34" charset="0"/>
                        <a:cs typeface="Arial" panose="020B0604020202020204"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
                        </a:lnSpc>
                        <a:spcBef>
                          <a:spcPts val="0"/>
                        </a:spcBef>
                        <a:spcAft>
                          <a:spcPts val="0"/>
                        </a:spcAft>
                        <a:buClrTx/>
                        <a:buSzTx/>
                        <a:buFontTx/>
                        <a:buNone/>
                        <a:tabLst/>
                        <a:defRPr/>
                      </a:pPr>
                      <a:endParaRPr lang="en-GB" sz="3600" b="1" i="0" dirty="0">
                        <a:solidFill>
                          <a:schemeClr val="bg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
                        </a:lnSpc>
                        <a:spcBef>
                          <a:spcPts val="0"/>
                        </a:spcBef>
                        <a:spcAft>
                          <a:spcPts val="0"/>
                        </a:spcAft>
                        <a:buClrTx/>
                        <a:buSzTx/>
                        <a:buFontTx/>
                        <a:buNone/>
                        <a:tabLst/>
                        <a:defRPr/>
                      </a:pPr>
                      <a:endParaRPr lang="en-GB" sz="3600" b="1" i="0" dirty="0">
                        <a:solidFill>
                          <a:schemeClr val="bg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
                        </a:lnSpc>
                        <a:spcBef>
                          <a:spcPts val="0"/>
                        </a:spcBef>
                        <a:spcAft>
                          <a:spcPts val="0"/>
                        </a:spcAft>
                        <a:buClrTx/>
                        <a:buSzTx/>
                        <a:buFontTx/>
                        <a:buNone/>
                        <a:tabLst/>
                        <a:defRPr/>
                      </a:pPr>
                      <a:endParaRPr lang="en-GB" sz="3600" b="1" i="0" dirty="0">
                        <a:solidFill>
                          <a:schemeClr val="bg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
                        </a:lnSpc>
                        <a:spcBef>
                          <a:spcPts val="0"/>
                        </a:spcBef>
                        <a:spcAft>
                          <a:spcPts val="0"/>
                        </a:spcAft>
                        <a:buClrTx/>
                        <a:buSzTx/>
                        <a:buFontTx/>
                        <a:buNone/>
                        <a:tabLst/>
                        <a:defRPr/>
                      </a:pPr>
                      <a:br>
                        <a:rPr lang="en-GB" sz="3600" b="1" i="0" dirty="0">
                          <a:solidFill>
                            <a:schemeClr val="accent6"/>
                          </a:solidFill>
                          <a:latin typeface="Arial" panose="020B0604020202020204" pitchFamily="34" charset="0"/>
                          <a:cs typeface="Arial" panose="020B0604020202020204" pitchFamily="34" charset="0"/>
                        </a:rPr>
                      </a:br>
                      <a:br>
                        <a:rPr lang="en-GB" sz="3600" b="1" i="0" dirty="0">
                          <a:solidFill>
                            <a:schemeClr val="accent6"/>
                          </a:solidFill>
                          <a:latin typeface="Arial" panose="020B0604020202020204" pitchFamily="34" charset="0"/>
                          <a:cs typeface="Arial" panose="020B0604020202020204" pitchFamily="34" charset="0"/>
                        </a:rPr>
                      </a:br>
                      <a:r>
                        <a:rPr lang="en-GB" sz="3600" b="1" i="0" dirty="0">
                          <a:solidFill>
                            <a:schemeClr val="accent6"/>
                          </a:solidFill>
                          <a:latin typeface="Arial" panose="020B0604020202020204" pitchFamily="34" charset="0"/>
                          <a:cs typeface="Arial" panose="020B0604020202020204" pitchFamily="34" charset="0"/>
                        </a:rPr>
                        <a:t> </a:t>
                      </a:r>
                      <a:r>
                        <a:rPr lang="en-GB" sz="7200" b="1" i="0" baseline="-41000" dirty="0">
                          <a:solidFill>
                            <a:schemeClr val="accent6"/>
                          </a:solidFill>
                          <a:latin typeface="Arial" panose="020B0604020202020204" pitchFamily="34" charset="0"/>
                          <a:cs typeface="Arial" panose="020B0604020202020204" pitchFamily="34" charset="0"/>
                        </a:rPr>
                        <a:t>”</a:t>
                      </a:r>
                      <a:endParaRPr lang="en-US" sz="7200" b="0" baseline="-41000" dirty="0">
                        <a:solidFill>
                          <a:schemeClr val="accent6"/>
                        </a:solidFill>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0018594"/>
                  </a:ext>
                </a:extLst>
              </a:tr>
              <a:tr h="0">
                <a:tc>
                  <a:txBody>
                    <a:bodyPr/>
                    <a:lstStyle/>
                    <a:p>
                      <a:endParaRPr lang="en-US" sz="1000" dirty="0">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solidFill>
                          <a:schemeClr val="bg2"/>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accent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9862818"/>
                  </a:ext>
                </a:extLst>
              </a:tr>
            </a:tbl>
          </a:graphicData>
        </a:graphic>
      </p:graphicFrame>
      <p:sp>
        <p:nvSpPr>
          <p:cNvPr id="3" name="Text Placeholder 2"/>
          <p:cNvSpPr>
            <a:spLocks noGrp="1" noChangeAspect="1"/>
          </p:cNvSpPr>
          <p:nvPr>
            <p:ph type="body" sz="quarter" idx="13" hasCustomPrompt="1"/>
          </p:nvPr>
        </p:nvSpPr>
        <p:spPr>
          <a:xfrm>
            <a:off x="6191232" y="1784766"/>
            <a:ext cx="2152650" cy="1583265"/>
          </a:xfrm>
          <a:prstGeom prst="rect">
            <a:avLst/>
          </a:prstGeom>
        </p:spPr>
        <p:txBody>
          <a:bodyPr>
            <a:normAutofit/>
          </a:bodyPr>
          <a:lstStyle>
            <a:lvl1pPr marL="0" marR="0" indent="0" algn="l" defTabSz="914400" rtl="0" eaLnBrk="0" fontAlgn="base" latinLnBrk="0" hangingPunct="0">
              <a:lnSpc>
                <a:spcPct val="100000"/>
              </a:lnSpc>
              <a:spcBef>
                <a:spcPct val="0"/>
              </a:spcBef>
              <a:spcAft>
                <a:spcPts val="1800"/>
              </a:spcAft>
              <a:buClr>
                <a:schemeClr val="bg2"/>
              </a:buClr>
              <a:buSzTx/>
              <a:buFont typeface="Arial" panose="020B0604020202020204" pitchFamily="34" charset="0"/>
              <a:buNone/>
              <a:tabLst/>
              <a:defRPr sz="1400" baseline="0">
                <a:solidFill>
                  <a:srgbClr val="013547"/>
                </a:solidFill>
              </a:defRPr>
            </a:lvl1pPr>
            <a:lvl2pPr marL="461963" indent="0">
              <a:buNone/>
              <a:defRPr sz="1400">
                <a:solidFill>
                  <a:srgbClr val="013547"/>
                </a:solidFill>
              </a:defRPr>
            </a:lvl2pPr>
            <a:lvl3pPr marL="914400" indent="0">
              <a:buNone/>
              <a:defRPr sz="1400">
                <a:solidFill>
                  <a:srgbClr val="013547"/>
                </a:solidFill>
              </a:defRPr>
            </a:lvl3pPr>
            <a:lvl4pPr marL="1371600" indent="0">
              <a:buNone/>
              <a:defRPr sz="1400">
                <a:solidFill>
                  <a:srgbClr val="013547"/>
                </a:solidFill>
              </a:defRPr>
            </a:lvl4pPr>
            <a:lvl5pPr marL="1828800" indent="0">
              <a:buNone/>
              <a:defRPr sz="1400">
                <a:solidFill>
                  <a:srgbClr val="013547"/>
                </a:solidFill>
              </a:defRPr>
            </a:lvl5pPr>
          </a:lstStyle>
          <a:p>
            <a:pPr lvl="0"/>
            <a:r>
              <a:rPr lang="en-US" dirty="0"/>
              <a:t>[insert a quote here]</a:t>
            </a:r>
          </a:p>
        </p:txBody>
      </p:sp>
      <p:sp>
        <p:nvSpPr>
          <p:cNvPr id="13" name="Text Placeholder 2"/>
          <p:cNvSpPr>
            <a:spLocks noGrp="1" noChangeAspect="1"/>
          </p:cNvSpPr>
          <p:nvPr>
            <p:ph type="body" sz="quarter" idx="14" hasCustomPrompt="1"/>
          </p:nvPr>
        </p:nvSpPr>
        <p:spPr>
          <a:xfrm>
            <a:off x="6203943" y="3431530"/>
            <a:ext cx="2152650" cy="262468"/>
          </a:xfrm>
          <a:prstGeom prst="rect">
            <a:avLst/>
          </a:prstGeom>
        </p:spPr>
        <p:txBody>
          <a:bodyPr>
            <a:normAutofit/>
          </a:bodyPr>
          <a:lstStyle>
            <a:lvl1pPr marL="0" marR="0" indent="0" algn="l" defTabSz="914400" rtl="0" eaLnBrk="0" fontAlgn="base" latinLnBrk="0" hangingPunct="0">
              <a:lnSpc>
                <a:spcPct val="100000"/>
              </a:lnSpc>
              <a:spcBef>
                <a:spcPct val="0"/>
              </a:spcBef>
              <a:spcAft>
                <a:spcPts val="1800"/>
              </a:spcAft>
              <a:buClr>
                <a:schemeClr val="bg2"/>
              </a:buClr>
              <a:buSzTx/>
              <a:buFont typeface="Arial" panose="020B0604020202020204" pitchFamily="34" charset="0"/>
              <a:buNone/>
              <a:tabLst/>
              <a:defRPr sz="1000" i="1" baseline="0">
                <a:solidFill>
                  <a:schemeClr val="accent6"/>
                </a:solidFill>
              </a:defRPr>
            </a:lvl1pPr>
            <a:lvl2pPr marL="461963" indent="0">
              <a:buNone/>
              <a:defRPr sz="1400">
                <a:solidFill>
                  <a:srgbClr val="013547"/>
                </a:solidFill>
              </a:defRPr>
            </a:lvl2pPr>
            <a:lvl3pPr marL="914400" indent="0">
              <a:buNone/>
              <a:defRPr sz="1400">
                <a:solidFill>
                  <a:srgbClr val="013547"/>
                </a:solidFill>
              </a:defRPr>
            </a:lvl3pPr>
            <a:lvl4pPr marL="1371600" indent="0">
              <a:buNone/>
              <a:defRPr sz="1400">
                <a:solidFill>
                  <a:srgbClr val="013547"/>
                </a:solidFill>
              </a:defRPr>
            </a:lvl4pPr>
            <a:lvl5pPr marL="1828800" indent="0">
              <a:buNone/>
              <a:defRPr sz="1400">
                <a:solidFill>
                  <a:srgbClr val="013547"/>
                </a:solidFill>
              </a:defRPr>
            </a:lvl5pPr>
          </a:lstStyle>
          <a:p>
            <a:pPr lvl="0"/>
            <a:r>
              <a:rPr lang="en-US" dirty="0"/>
              <a:t>[quote attribute here]</a:t>
            </a:r>
          </a:p>
        </p:txBody>
      </p:sp>
      <p:sp>
        <p:nvSpPr>
          <p:cNvPr id="2" name="Text Placeholder 13">
            <a:extLst>
              <a:ext uri="{FF2B5EF4-FFF2-40B4-BE49-F238E27FC236}">
                <a16:creationId xmlns:a16="http://schemas.microsoft.com/office/drawing/2014/main" id="{722B5855-953A-CD5A-859A-4B48752582E1}"/>
              </a:ext>
            </a:extLst>
          </p:cNvPr>
          <p:cNvSpPr>
            <a:spLocks noGrp="1"/>
          </p:cNvSpPr>
          <p:nvPr>
            <p:ph type="body" sz="quarter" idx="15"/>
          </p:nvPr>
        </p:nvSpPr>
        <p:spPr>
          <a:xfrm>
            <a:off x="519113" y="1509205"/>
            <a:ext cx="5011675" cy="4105783"/>
          </a:xfrm>
          <a:prstGeom prst="rect">
            <a:avLst/>
          </a:prstGeom>
        </p:spPr>
        <p:txBody>
          <a:bodyPr wrap="square">
            <a:normAutofit/>
          </a:bodyPr>
          <a:lstStyle>
            <a:lvl1pPr marL="268288" indent="-268288">
              <a:spcBef>
                <a:spcPts val="0"/>
              </a:spcBef>
              <a:spcAft>
                <a:spcPts val="1200"/>
              </a:spcAft>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539750" indent="-273050">
              <a:spcBef>
                <a:spcPts val="0"/>
              </a:spcBef>
              <a:spcAft>
                <a:spcPts val="1200"/>
              </a:spcAft>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806450" indent="-266700">
              <a:spcBef>
                <a:spcPts val="0"/>
              </a:spcBef>
              <a:spcAft>
                <a:spcPts val="1200"/>
              </a:spcAft>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079500" indent="-273050">
              <a:spcBef>
                <a:spcPts val="0"/>
              </a:spcBef>
              <a:spcAft>
                <a:spcPts val="1200"/>
              </a:spcAft>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0386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3E449-4C0E-F24F-8D2E-469AA6DC5440}"/>
              </a:ext>
            </a:extLst>
          </p:cNvPr>
          <p:cNvSpPr/>
          <p:nvPr userDrawn="1"/>
        </p:nvSpPr>
        <p:spPr>
          <a:xfrm>
            <a:off x="0" y="1176865"/>
            <a:ext cx="9144000" cy="1879601"/>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Picture Placeholder 14">
            <a:extLst>
              <a:ext uri="{FF2B5EF4-FFF2-40B4-BE49-F238E27FC236}">
                <a16:creationId xmlns:a16="http://schemas.microsoft.com/office/drawing/2014/main" id="{085900F3-A7E2-FF41-9194-CEF4B23C42CC}"/>
              </a:ext>
            </a:extLst>
          </p:cNvPr>
          <p:cNvSpPr>
            <a:spLocks noGrp="1"/>
          </p:cNvSpPr>
          <p:nvPr>
            <p:ph type="pic" sz="quarter" idx="12" hasCustomPrompt="1"/>
          </p:nvPr>
        </p:nvSpPr>
        <p:spPr>
          <a:xfrm>
            <a:off x="498475" y="1184276"/>
            <a:ext cx="2286000" cy="1870074"/>
          </a:xfrm>
          <a:prstGeom prst="rect">
            <a:avLst/>
          </a:prstGeom>
        </p:spPr>
        <p:txBody>
          <a:bodyPr/>
          <a:lstStyle>
            <a:lvl1pPr marL="0" indent="0">
              <a:buFontTx/>
              <a:buNone/>
              <a:defRPr/>
            </a:lvl1pPr>
          </a:lstStyle>
          <a:p>
            <a:r>
              <a:rPr lang="en-US" dirty="0"/>
              <a:t>[head shot]</a:t>
            </a:r>
          </a:p>
        </p:txBody>
      </p:sp>
      <p:pic>
        <p:nvPicPr>
          <p:cNvPr id="17" name="Picture 16" descr="A picture containing clock, drawing&#10;&#10;Description automatically generated">
            <a:extLst>
              <a:ext uri="{FF2B5EF4-FFF2-40B4-BE49-F238E27FC236}">
                <a16:creationId xmlns:a16="http://schemas.microsoft.com/office/drawing/2014/main" id="{C31C4DCB-B67F-4844-9B1F-57283FB3799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20011" y="1999199"/>
            <a:ext cx="148493" cy="262046"/>
          </a:xfrm>
          <a:prstGeom prst="rect">
            <a:avLst/>
          </a:prstGeom>
        </p:spPr>
      </p:pic>
      <p:pic>
        <p:nvPicPr>
          <p:cNvPr id="19" name="Picture 18" descr="A picture containing object, clock&#10;&#10;Description automatically generated">
            <a:extLst>
              <a:ext uri="{FF2B5EF4-FFF2-40B4-BE49-F238E27FC236}">
                <a16:creationId xmlns:a16="http://schemas.microsoft.com/office/drawing/2014/main" id="{10451290-687A-4E44-B9B0-F1AB4DA3011E}"/>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81138" y="2467985"/>
            <a:ext cx="244901" cy="157436"/>
          </a:xfrm>
          <a:prstGeom prst="rect">
            <a:avLst/>
          </a:prstGeom>
        </p:spPr>
      </p:pic>
      <p:sp>
        <p:nvSpPr>
          <p:cNvPr id="14" name="Text Placeholder 6">
            <a:extLst>
              <a:ext uri="{FF2B5EF4-FFF2-40B4-BE49-F238E27FC236}">
                <a16:creationId xmlns:a16="http://schemas.microsoft.com/office/drawing/2014/main" id="{999D3514-8A98-FF41-AEDB-B92A5A9A58FD}"/>
              </a:ext>
            </a:extLst>
          </p:cNvPr>
          <p:cNvSpPr>
            <a:spLocks noGrp="1"/>
          </p:cNvSpPr>
          <p:nvPr>
            <p:ph type="body" sz="quarter" idx="13" hasCustomPrompt="1"/>
          </p:nvPr>
        </p:nvSpPr>
        <p:spPr>
          <a:xfrm>
            <a:off x="3052942" y="1451321"/>
            <a:ext cx="5472991" cy="246221"/>
          </a:xfrm>
          <a:prstGeom prst="rect">
            <a:avLst/>
          </a:prstGeom>
        </p:spPr>
        <p:txBody>
          <a:bodyPr wrap="square" lIns="0" tIns="0" rIns="0" bIns="0" anchor="b" anchorCtr="0">
            <a:sp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[name]</a:t>
            </a:r>
            <a:endParaRPr lang="en-US" dirty="0"/>
          </a:p>
        </p:txBody>
      </p:sp>
      <p:sp>
        <p:nvSpPr>
          <p:cNvPr id="16" name="Text Placeholder 6">
            <a:extLst>
              <a:ext uri="{FF2B5EF4-FFF2-40B4-BE49-F238E27FC236}">
                <a16:creationId xmlns:a16="http://schemas.microsoft.com/office/drawing/2014/main" id="{5913C0EB-8039-4A40-8A31-B2FF4BA890C0}"/>
              </a:ext>
            </a:extLst>
          </p:cNvPr>
          <p:cNvSpPr>
            <a:spLocks noGrp="1"/>
          </p:cNvSpPr>
          <p:nvPr>
            <p:ph type="body" sz="quarter" idx="14" hasCustomPrompt="1"/>
          </p:nvPr>
        </p:nvSpPr>
        <p:spPr>
          <a:xfrm>
            <a:off x="3429568" y="2031182"/>
            <a:ext cx="5096365"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a:t>
            </a:r>
            <a:r>
              <a:rPr lang="en-GB" dirty="0" err="1"/>
              <a:t>tel</a:t>
            </a:r>
            <a:r>
              <a:rPr lang="en-GB" dirty="0"/>
              <a:t>]</a:t>
            </a:r>
            <a:endParaRPr lang="en-US" dirty="0"/>
          </a:p>
        </p:txBody>
      </p:sp>
      <p:sp>
        <p:nvSpPr>
          <p:cNvPr id="18" name="Text Placeholder 6">
            <a:extLst>
              <a:ext uri="{FF2B5EF4-FFF2-40B4-BE49-F238E27FC236}">
                <a16:creationId xmlns:a16="http://schemas.microsoft.com/office/drawing/2014/main" id="{CD867D6E-91AB-484E-9819-D862F215FE19}"/>
              </a:ext>
            </a:extLst>
          </p:cNvPr>
          <p:cNvSpPr>
            <a:spLocks noGrp="1"/>
          </p:cNvSpPr>
          <p:nvPr>
            <p:ph type="body" sz="quarter" idx="15" hasCustomPrompt="1"/>
          </p:nvPr>
        </p:nvSpPr>
        <p:spPr>
          <a:xfrm>
            <a:off x="3464554" y="2427057"/>
            <a:ext cx="5096365" cy="220577"/>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[email]</a:t>
            </a:r>
            <a:endParaRPr lang="en-US" dirty="0"/>
          </a:p>
        </p:txBody>
      </p:sp>
      <p:sp>
        <p:nvSpPr>
          <p:cNvPr id="22" name="Footer Placeholder 3">
            <a:extLst>
              <a:ext uri="{FF2B5EF4-FFF2-40B4-BE49-F238E27FC236}">
                <a16:creationId xmlns:a16="http://schemas.microsoft.com/office/drawing/2014/main" id="{B6ED0DB4-D8EA-1E44-8EC2-1854CCDB6E8B}"/>
              </a:ext>
            </a:extLst>
          </p:cNvPr>
          <p:cNvSpPr>
            <a:spLocks noGrp="1"/>
          </p:cNvSpPr>
          <p:nvPr>
            <p:ph type="ftr" sz="quarter" idx="3"/>
          </p:nvPr>
        </p:nvSpPr>
        <p:spPr>
          <a:xfrm>
            <a:off x="1567960" y="6242047"/>
            <a:ext cx="6512171" cy="365125"/>
          </a:xfrm>
          <a:prstGeom prst="rect">
            <a:avLst/>
          </a:prstGeom>
        </p:spPr>
        <p:txBody>
          <a:bodyPr/>
          <a:lstStyle>
            <a:lvl1pPr algn="ctr">
              <a:defRPr sz="1000" baseline="0">
                <a:solidFill>
                  <a:schemeClr val="accent1"/>
                </a:solidFill>
              </a:defRPr>
            </a:lvl1pPr>
          </a:lstStyle>
          <a:p>
            <a:r>
              <a:rPr lang="en-US" dirty="0">
                <a:solidFill>
                  <a:srgbClr val="013547"/>
                </a:solidFill>
              </a:rPr>
              <a:t>[slide title]</a:t>
            </a:r>
          </a:p>
        </p:txBody>
      </p:sp>
      <p:sp>
        <p:nvSpPr>
          <p:cNvPr id="23" name="Slide Number Placeholder 4">
            <a:extLst>
              <a:ext uri="{FF2B5EF4-FFF2-40B4-BE49-F238E27FC236}">
                <a16:creationId xmlns:a16="http://schemas.microsoft.com/office/drawing/2014/main" id="{2D9FF23F-3A8A-EF40-822B-82F12FDB28D3}"/>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solidFill>
                  <a:srgbClr val="013547"/>
                </a:solidFill>
              </a:rPr>
              <a:pPr/>
              <a:t>‹#›</a:t>
            </a:fld>
            <a:endParaRPr lang="en-US" dirty="0">
              <a:solidFill>
                <a:srgbClr val="013547"/>
              </a:solidFill>
            </a:endParaRPr>
          </a:p>
        </p:txBody>
      </p:sp>
      <p:sp>
        <p:nvSpPr>
          <p:cNvPr id="25" name="Text Placeholder 6">
            <a:extLst>
              <a:ext uri="{FF2B5EF4-FFF2-40B4-BE49-F238E27FC236}">
                <a16:creationId xmlns:a16="http://schemas.microsoft.com/office/drawing/2014/main" id="{41A4EFCE-60D1-FD43-8269-C31582535065}"/>
              </a:ext>
            </a:extLst>
          </p:cNvPr>
          <p:cNvSpPr>
            <a:spLocks noGrp="1"/>
          </p:cNvSpPr>
          <p:nvPr>
            <p:ph type="body" sz="quarter" idx="17" hasCustomPrompt="1"/>
          </p:nvPr>
        </p:nvSpPr>
        <p:spPr>
          <a:xfrm>
            <a:off x="489650" y="3339654"/>
            <a:ext cx="8164700"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[Short bio]</a:t>
            </a:r>
            <a:endParaRPr lang="en-US" dirty="0"/>
          </a:p>
        </p:txBody>
      </p:sp>
      <p:sp>
        <p:nvSpPr>
          <p:cNvPr id="24" name="Title 1">
            <a:extLst>
              <a:ext uri="{FF2B5EF4-FFF2-40B4-BE49-F238E27FC236}">
                <a16:creationId xmlns:a16="http://schemas.microsoft.com/office/drawing/2014/main" id="{DBD0BFDA-A862-2A43-B454-771022536856}"/>
              </a:ext>
            </a:extLst>
          </p:cNvPr>
          <p:cNvSpPr>
            <a:spLocks noGrp="1"/>
          </p:cNvSpPr>
          <p:nvPr>
            <p:ph type="ctrTitle" hasCustomPrompt="1"/>
          </p:nvPr>
        </p:nvSpPr>
        <p:spPr>
          <a:xfrm>
            <a:off x="503573" y="437146"/>
            <a:ext cx="8164939" cy="48639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[Speaker slide]</a:t>
            </a:r>
            <a:endParaRPr lang="en-GB" dirty="0"/>
          </a:p>
        </p:txBody>
      </p:sp>
    </p:spTree>
    <p:extLst>
      <p:ext uri="{BB962C8B-B14F-4D97-AF65-F5344CB8AC3E}">
        <p14:creationId xmlns:p14="http://schemas.microsoft.com/office/powerpoint/2010/main" val="427004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3E449-4C0E-F24F-8D2E-469AA6DC5440}"/>
              </a:ext>
            </a:extLst>
          </p:cNvPr>
          <p:cNvSpPr/>
          <p:nvPr userDrawn="1"/>
        </p:nvSpPr>
        <p:spPr>
          <a:xfrm>
            <a:off x="-1" y="1505339"/>
            <a:ext cx="9144001" cy="146472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085900F3-A7E2-FF41-9194-CEF4B23C42CC}"/>
              </a:ext>
            </a:extLst>
          </p:cNvPr>
          <p:cNvSpPr>
            <a:spLocks noGrp="1"/>
          </p:cNvSpPr>
          <p:nvPr>
            <p:ph type="pic" sz="quarter" idx="12" hasCustomPrompt="1"/>
          </p:nvPr>
        </p:nvSpPr>
        <p:spPr>
          <a:xfrm>
            <a:off x="498475" y="1512749"/>
            <a:ext cx="1781423" cy="1456848"/>
          </a:xfrm>
          <a:prstGeom prst="rect">
            <a:avLst/>
          </a:prstGeom>
        </p:spPr>
        <p:txBody>
          <a:bodyPr/>
          <a:lstStyle>
            <a:lvl1pPr marL="0" indent="0">
              <a:buFontTx/>
              <a:buNone/>
              <a:defRPr/>
            </a:lvl1pPr>
          </a:lstStyle>
          <a:p>
            <a:r>
              <a:rPr lang="en-US" dirty="0"/>
              <a:t>[head shot]</a:t>
            </a:r>
          </a:p>
        </p:txBody>
      </p:sp>
      <p:sp>
        <p:nvSpPr>
          <p:cNvPr id="23" name="Slide Number Placeholder 4">
            <a:extLst>
              <a:ext uri="{FF2B5EF4-FFF2-40B4-BE49-F238E27FC236}">
                <a16:creationId xmlns:a16="http://schemas.microsoft.com/office/drawing/2014/main" id="{2D9FF23F-3A8A-EF40-822B-82F12FDB28D3}"/>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26" name="Text Placeholder 6">
            <a:extLst>
              <a:ext uri="{FF2B5EF4-FFF2-40B4-BE49-F238E27FC236}">
                <a16:creationId xmlns:a16="http://schemas.microsoft.com/office/drawing/2014/main" id="{7DE28DAD-82F9-1344-8F94-FBE89C8E3FFA}"/>
              </a:ext>
            </a:extLst>
          </p:cNvPr>
          <p:cNvSpPr>
            <a:spLocks noGrp="1"/>
          </p:cNvSpPr>
          <p:nvPr>
            <p:ph type="body" sz="quarter" idx="13" hasCustomPrompt="1"/>
          </p:nvPr>
        </p:nvSpPr>
        <p:spPr>
          <a:xfrm>
            <a:off x="2453164" y="1889861"/>
            <a:ext cx="1543104" cy="246221"/>
          </a:xfrm>
          <a:prstGeom prst="rect">
            <a:avLst/>
          </a:prstGeom>
        </p:spPr>
        <p:txBody>
          <a:bodyPr wrap="square" lIns="0" tIns="0" rIns="0" bIns="0" anchor="b" anchorCtr="0">
            <a:no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[name]</a:t>
            </a:r>
            <a:endParaRPr lang="en-US" dirty="0"/>
          </a:p>
        </p:txBody>
      </p:sp>
      <p:sp>
        <p:nvSpPr>
          <p:cNvPr id="27" name="Text Placeholder 6">
            <a:extLst>
              <a:ext uri="{FF2B5EF4-FFF2-40B4-BE49-F238E27FC236}">
                <a16:creationId xmlns:a16="http://schemas.microsoft.com/office/drawing/2014/main" id="{1C495F31-C657-3D4F-BEED-BF4D148D4895}"/>
              </a:ext>
            </a:extLst>
          </p:cNvPr>
          <p:cNvSpPr>
            <a:spLocks noGrp="1"/>
          </p:cNvSpPr>
          <p:nvPr>
            <p:ph type="body" sz="quarter" idx="17" hasCustomPrompt="1"/>
          </p:nvPr>
        </p:nvSpPr>
        <p:spPr>
          <a:xfrm>
            <a:off x="2453164" y="2255097"/>
            <a:ext cx="1559073" cy="215444"/>
          </a:xfrm>
          <a:prstGeom prst="rect">
            <a:avLst/>
          </a:prstGeom>
        </p:spPr>
        <p:txBody>
          <a:bodyPr wrap="square" lIns="0" tIns="0" rIns="0" bIns="0" anchor="b" anchorCtr="0">
            <a:no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[job title]</a:t>
            </a:r>
            <a:endParaRPr lang="en-US" dirty="0"/>
          </a:p>
        </p:txBody>
      </p:sp>
      <p:sp>
        <p:nvSpPr>
          <p:cNvPr id="33" name="Picture Placeholder 14">
            <a:extLst>
              <a:ext uri="{FF2B5EF4-FFF2-40B4-BE49-F238E27FC236}">
                <a16:creationId xmlns:a16="http://schemas.microsoft.com/office/drawing/2014/main" id="{C8DAEEC5-A02A-9F4B-92F3-0B6759C56D6F}"/>
              </a:ext>
            </a:extLst>
          </p:cNvPr>
          <p:cNvSpPr>
            <a:spLocks noGrp="1"/>
          </p:cNvSpPr>
          <p:nvPr>
            <p:ph type="pic" sz="quarter" idx="18" hasCustomPrompt="1"/>
          </p:nvPr>
        </p:nvSpPr>
        <p:spPr>
          <a:xfrm>
            <a:off x="4926459" y="1512749"/>
            <a:ext cx="1781423" cy="1456848"/>
          </a:xfrm>
          <a:prstGeom prst="rect">
            <a:avLst/>
          </a:prstGeom>
        </p:spPr>
        <p:txBody>
          <a:bodyPr/>
          <a:lstStyle>
            <a:lvl1pPr marL="0" indent="0">
              <a:buFontTx/>
              <a:buNone/>
              <a:defRPr/>
            </a:lvl1pPr>
          </a:lstStyle>
          <a:p>
            <a:r>
              <a:rPr lang="en-US" dirty="0"/>
              <a:t>[head shot]</a:t>
            </a:r>
          </a:p>
        </p:txBody>
      </p:sp>
      <p:sp>
        <p:nvSpPr>
          <p:cNvPr id="34" name="Text Placeholder 6">
            <a:extLst>
              <a:ext uri="{FF2B5EF4-FFF2-40B4-BE49-F238E27FC236}">
                <a16:creationId xmlns:a16="http://schemas.microsoft.com/office/drawing/2014/main" id="{D4529099-FE08-374C-85E6-E7FFBE80EF3D}"/>
              </a:ext>
            </a:extLst>
          </p:cNvPr>
          <p:cNvSpPr>
            <a:spLocks noGrp="1"/>
          </p:cNvSpPr>
          <p:nvPr>
            <p:ph type="body" sz="quarter" idx="19" hasCustomPrompt="1"/>
          </p:nvPr>
        </p:nvSpPr>
        <p:spPr>
          <a:xfrm>
            <a:off x="6881148" y="1889861"/>
            <a:ext cx="1543104" cy="246221"/>
          </a:xfrm>
          <a:prstGeom prst="rect">
            <a:avLst/>
          </a:prstGeom>
        </p:spPr>
        <p:txBody>
          <a:bodyPr wrap="square" lIns="0" tIns="0" rIns="0" bIns="0" anchor="b" anchorCtr="0">
            <a:no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[name]</a:t>
            </a:r>
            <a:endParaRPr lang="en-US" dirty="0"/>
          </a:p>
        </p:txBody>
      </p:sp>
      <p:sp>
        <p:nvSpPr>
          <p:cNvPr id="35" name="Text Placeholder 6">
            <a:extLst>
              <a:ext uri="{FF2B5EF4-FFF2-40B4-BE49-F238E27FC236}">
                <a16:creationId xmlns:a16="http://schemas.microsoft.com/office/drawing/2014/main" id="{9FCF9019-B569-044B-B4BE-2780B0D629EB}"/>
              </a:ext>
            </a:extLst>
          </p:cNvPr>
          <p:cNvSpPr>
            <a:spLocks noGrp="1"/>
          </p:cNvSpPr>
          <p:nvPr>
            <p:ph type="body" sz="quarter" idx="20" hasCustomPrompt="1"/>
          </p:nvPr>
        </p:nvSpPr>
        <p:spPr>
          <a:xfrm>
            <a:off x="6881148" y="2255097"/>
            <a:ext cx="1559073" cy="215444"/>
          </a:xfrm>
          <a:prstGeom prst="rect">
            <a:avLst/>
          </a:prstGeom>
        </p:spPr>
        <p:txBody>
          <a:bodyPr wrap="square" lIns="0" tIns="0" rIns="0" bIns="0" anchor="b" anchorCtr="0">
            <a:no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[job title]</a:t>
            </a:r>
            <a:endParaRPr lang="en-US" dirty="0"/>
          </a:p>
        </p:txBody>
      </p:sp>
      <p:sp>
        <p:nvSpPr>
          <p:cNvPr id="43" name="Title 1">
            <a:extLst>
              <a:ext uri="{FF2B5EF4-FFF2-40B4-BE49-F238E27FC236}">
                <a16:creationId xmlns:a16="http://schemas.microsoft.com/office/drawing/2014/main" id="{B4465F1A-B57F-EE42-A191-58CCBFBDC8CE}"/>
              </a:ext>
            </a:extLst>
          </p:cNvPr>
          <p:cNvSpPr>
            <a:spLocks noGrp="1"/>
          </p:cNvSpPr>
          <p:nvPr>
            <p:ph type="ctrTitle" hasCustomPrompt="1"/>
          </p:nvPr>
        </p:nvSpPr>
        <p:spPr>
          <a:xfrm>
            <a:off x="503573" y="437146"/>
            <a:ext cx="8164939" cy="48639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[Two speaker slide]</a:t>
            </a:r>
            <a:endParaRPr lang="en-GB" dirty="0"/>
          </a:p>
        </p:txBody>
      </p:sp>
      <p:pic>
        <p:nvPicPr>
          <p:cNvPr id="48" name="Picture 47" descr="A picture containing clock, drawing&#10;&#10;Description automatically generated">
            <a:extLst>
              <a:ext uri="{FF2B5EF4-FFF2-40B4-BE49-F238E27FC236}">
                <a16:creationId xmlns:a16="http://schemas.microsoft.com/office/drawing/2014/main" id="{3C66C6F2-8240-D146-A6C1-C378013E39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47" t="-5773" r="-16023" b="-6964"/>
          <a:stretch/>
        </p:blipFill>
        <p:spPr>
          <a:xfrm>
            <a:off x="482601" y="3536950"/>
            <a:ext cx="149224" cy="228600"/>
          </a:xfrm>
          <a:prstGeom prst="rect">
            <a:avLst/>
          </a:prstGeom>
        </p:spPr>
      </p:pic>
      <p:pic>
        <p:nvPicPr>
          <p:cNvPr id="49" name="Picture 48" descr="A picture containing object, clock&#10;&#10;Description automatically generated">
            <a:extLst>
              <a:ext uri="{FF2B5EF4-FFF2-40B4-BE49-F238E27FC236}">
                <a16:creationId xmlns:a16="http://schemas.microsoft.com/office/drawing/2014/main" id="{900CC68E-CCD4-5D46-BC7E-F38F5969229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311" t="-13910" r="-5941" b="-16402"/>
          <a:stretch/>
        </p:blipFill>
        <p:spPr>
          <a:xfrm>
            <a:off x="447676" y="4000500"/>
            <a:ext cx="212724" cy="158750"/>
          </a:xfrm>
          <a:prstGeom prst="rect">
            <a:avLst/>
          </a:prstGeom>
        </p:spPr>
      </p:pic>
      <p:sp>
        <p:nvSpPr>
          <p:cNvPr id="51" name="Text Placeholder 6">
            <a:extLst>
              <a:ext uri="{FF2B5EF4-FFF2-40B4-BE49-F238E27FC236}">
                <a16:creationId xmlns:a16="http://schemas.microsoft.com/office/drawing/2014/main" id="{4E544B41-4B03-0842-91FE-FA58CB9BE3C7}"/>
              </a:ext>
            </a:extLst>
          </p:cNvPr>
          <p:cNvSpPr>
            <a:spLocks noGrp="1"/>
          </p:cNvSpPr>
          <p:nvPr>
            <p:ph type="body" sz="quarter" idx="14" hasCustomPrompt="1"/>
          </p:nvPr>
        </p:nvSpPr>
        <p:spPr>
          <a:xfrm>
            <a:off x="759340" y="3569334"/>
            <a:ext cx="3447477"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a:t>
            </a:r>
            <a:r>
              <a:rPr lang="en-GB" dirty="0" err="1"/>
              <a:t>tel</a:t>
            </a:r>
            <a:r>
              <a:rPr lang="en-GB" dirty="0"/>
              <a:t>]</a:t>
            </a:r>
            <a:endParaRPr lang="en-US" dirty="0"/>
          </a:p>
        </p:txBody>
      </p:sp>
      <p:sp>
        <p:nvSpPr>
          <p:cNvPr id="52" name="Text Placeholder 6">
            <a:extLst>
              <a:ext uri="{FF2B5EF4-FFF2-40B4-BE49-F238E27FC236}">
                <a16:creationId xmlns:a16="http://schemas.microsoft.com/office/drawing/2014/main" id="{1303CAD8-44B4-144B-90ED-6B2920EFD901}"/>
              </a:ext>
            </a:extLst>
          </p:cNvPr>
          <p:cNvSpPr>
            <a:spLocks noGrp="1"/>
          </p:cNvSpPr>
          <p:nvPr>
            <p:ph type="body" sz="quarter" idx="15" hasCustomPrompt="1"/>
          </p:nvPr>
        </p:nvSpPr>
        <p:spPr>
          <a:xfrm>
            <a:off x="774187" y="3974168"/>
            <a:ext cx="3447956"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[email]</a:t>
            </a:r>
            <a:endParaRPr lang="en-US" dirty="0"/>
          </a:p>
        </p:txBody>
      </p:sp>
      <p:sp>
        <p:nvSpPr>
          <p:cNvPr id="53" name="Text Placeholder 6">
            <a:extLst>
              <a:ext uri="{FF2B5EF4-FFF2-40B4-BE49-F238E27FC236}">
                <a16:creationId xmlns:a16="http://schemas.microsoft.com/office/drawing/2014/main" id="{A708B25B-C3DE-6E42-8E2B-C3A5CBF06128}"/>
              </a:ext>
            </a:extLst>
          </p:cNvPr>
          <p:cNvSpPr>
            <a:spLocks noGrp="1"/>
          </p:cNvSpPr>
          <p:nvPr>
            <p:ph type="body" sz="quarter" idx="16" hasCustomPrompt="1"/>
          </p:nvPr>
        </p:nvSpPr>
        <p:spPr>
          <a:xfrm>
            <a:off x="774186" y="4359708"/>
            <a:ext cx="3452043"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[Short bio]</a:t>
            </a:r>
            <a:endParaRPr lang="en-US" dirty="0"/>
          </a:p>
        </p:txBody>
      </p:sp>
      <p:sp>
        <p:nvSpPr>
          <p:cNvPr id="57" name="Text Placeholder 6">
            <a:extLst>
              <a:ext uri="{FF2B5EF4-FFF2-40B4-BE49-F238E27FC236}">
                <a16:creationId xmlns:a16="http://schemas.microsoft.com/office/drawing/2014/main" id="{4E878409-1F59-434F-B018-59639FB53726}"/>
              </a:ext>
            </a:extLst>
          </p:cNvPr>
          <p:cNvSpPr>
            <a:spLocks noGrp="1"/>
          </p:cNvSpPr>
          <p:nvPr>
            <p:ph type="body" sz="quarter" idx="21" hasCustomPrompt="1"/>
          </p:nvPr>
        </p:nvSpPr>
        <p:spPr>
          <a:xfrm>
            <a:off x="5220072" y="3569334"/>
            <a:ext cx="3447477"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a:t>
            </a:r>
            <a:r>
              <a:rPr lang="en-GB" dirty="0" err="1"/>
              <a:t>tel</a:t>
            </a:r>
            <a:r>
              <a:rPr lang="en-GB" dirty="0"/>
              <a:t>]</a:t>
            </a:r>
            <a:endParaRPr lang="en-US" dirty="0"/>
          </a:p>
        </p:txBody>
      </p:sp>
      <p:sp>
        <p:nvSpPr>
          <p:cNvPr id="58" name="Text Placeholder 6">
            <a:extLst>
              <a:ext uri="{FF2B5EF4-FFF2-40B4-BE49-F238E27FC236}">
                <a16:creationId xmlns:a16="http://schemas.microsoft.com/office/drawing/2014/main" id="{179C81C7-7C2D-E442-A364-A7873A402438}"/>
              </a:ext>
            </a:extLst>
          </p:cNvPr>
          <p:cNvSpPr>
            <a:spLocks noGrp="1"/>
          </p:cNvSpPr>
          <p:nvPr>
            <p:ph type="body" sz="quarter" idx="22" hasCustomPrompt="1"/>
          </p:nvPr>
        </p:nvSpPr>
        <p:spPr>
          <a:xfrm>
            <a:off x="5234919" y="3974168"/>
            <a:ext cx="3447956"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[email]</a:t>
            </a:r>
            <a:endParaRPr lang="en-US" dirty="0"/>
          </a:p>
        </p:txBody>
      </p:sp>
      <p:sp>
        <p:nvSpPr>
          <p:cNvPr id="59" name="Text Placeholder 6">
            <a:extLst>
              <a:ext uri="{FF2B5EF4-FFF2-40B4-BE49-F238E27FC236}">
                <a16:creationId xmlns:a16="http://schemas.microsoft.com/office/drawing/2014/main" id="{7CBFEBF6-D734-7448-BE06-83A30D6F5603}"/>
              </a:ext>
            </a:extLst>
          </p:cNvPr>
          <p:cNvSpPr>
            <a:spLocks noGrp="1"/>
          </p:cNvSpPr>
          <p:nvPr>
            <p:ph type="body" sz="quarter" idx="23" hasCustomPrompt="1"/>
          </p:nvPr>
        </p:nvSpPr>
        <p:spPr>
          <a:xfrm>
            <a:off x="5234918" y="4359708"/>
            <a:ext cx="3452043"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[Short bio]</a:t>
            </a:r>
            <a:endParaRPr lang="en-US" dirty="0"/>
          </a:p>
        </p:txBody>
      </p:sp>
      <p:pic>
        <p:nvPicPr>
          <p:cNvPr id="60" name="Picture 59" descr="A picture containing clock, drawing&#10;&#10;Description automatically generated">
            <a:extLst>
              <a:ext uri="{FF2B5EF4-FFF2-40B4-BE49-F238E27FC236}">
                <a16:creationId xmlns:a16="http://schemas.microsoft.com/office/drawing/2014/main" id="{9C8A22DF-FB89-6941-AE0E-BA6111B187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47" t="-5773" r="-16023" b="-6964"/>
          <a:stretch/>
        </p:blipFill>
        <p:spPr>
          <a:xfrm>
            <a:off x="4938926" y="3536950"/>
            <a:ext cx="149224" cy="228600"/>
          </a:xfrm>
          <a:prstGeom prst="rect">
            <a:avLst/>
          </a:prstGeom>
        </p:spPr>
      </p:pic>
      <p:pic>
        <p:nvPicPr>
          <p:cNvPr id="61" name="Picture 60" descr="A picture containing object, clock&#10;&#10;Description automatically generated">
            <a:extLst>
              <a:ext uri="{FF2B5EF4-FFF2-40B4-BE49-F238E27FC236}">
                <a16:creationId xmlns:a16="http://schemas.microsoft.com/office/drawing/2014/main" id="{413D30A2-9417-044A-973B-03F91E481F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311" t="-13910" r="-5941" b="-16402"/>
          <a:stretch/>
        </p:blipFill>
        <p:spPr>
          <a:xfrm>
            <a:off x="4904001" y="4000500"/>
            <a:ext cx="212724" cy="158750"/>
          </a:xfrm>
          <a:prstGeom prst="rect">
            <a:avLst/>
          </a:prstGeom>
        </p:spPr>
      </p:pic>
    </p:spTree>
    <p:extLst>
      <p:ext uri="{BB962C8B-B14F-4D97-AF65-F5344CB8AC3E}">
        <p14:creationId xmlns:p14="http://schemas.microsoft.com/office/powerpoint/2010/main" val="2606039242"/>
      </p:ext>
    </p:extLst>
  </p:cSld>
  <p:clrMapOvr>
    <a:masterClrMapping/>
  </p:clrMapOvr>
  <p:extLst>
    <p:ext uri="{DCECCB84-F9BA-43D5-87BE-67443E8EF086}">
      <p15:sldGuideLst xmlns:p15="http://schemas.microsoft.com/office/powerpoint/2012/main">
        <p15:guide id="1" pos="310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speak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3E449-4C0E-F24F-8D2E-469AA6DC5440}"/>
              </a:ext>
            </a:extLst>
          </p:cNvPr>
          <p:cNvSpPr/>
          <p:nvPr userDrawn="1"/>
        </p:nvSpPr>
        <p:spPr>
          <a:xfrm>
            <a:off x="-1" y="1505339"/>
            <a:ext cx="9144001" cy="1711994"/>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085900F3-A7E2-FF41-9194-CEF4B23C42CC}"/>
              </a:ext>
            </a:extLst>
          </p:cNvPr>
          <p:cNvSpPr>
            <a:spLocks noGrp="1"/>
          </p:cNvSpPr>
          <p:nvPr>
            <p:ph type="pic" sz="quarter" idx="12" hasCustomPrompt="1"/>
          </p:nvPr>
        </p:nvSpPr>
        <p:spPr>
          <a:xfrm>
            <a:off x="503778" y="1506110"/>
            <a:ext cx="1142118" cy="934024"/>
          </a:xfrm>
          <a:prstGeom prst="rect">
            <a:avLst/>
          </a:prstGeom>
        </p:spPr>
        <p:txBody>
          <a:bodyPr/>
          <a:lstStyle>
            <a:lvl1pPr marL="0" indent="0">
              <a:buFontTx/>
              <a:buNone/>
              <a:defRPr/>
            </a:lvl1pPr>
          </a:lstStyle>
          <a:p>
            <a:r>
              <a:rPr lang="en-US" dirty="0"/>
              <a:t>[head shot]</a:t>
            </a:r>
          </a:p>
        </p:txBody>
      </p:sp>
      <p:sp>
        <p:nvSpPr>
          <p:cNvPr id="23" name="Slide Number Placeholder 4">
            <a:extLst>
              <a:ext uri="{FF2B5EF4-FFF2-40B4-BE49-F238E27FC236}">
                <a16:creationId xmlns:a16="http://schemas.microsoft.com/office/drawing/2014/main" id="{2D9FF23F-3A8A-EF40-822B-82F12FDB28D3}"/>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26" name="Text Placeholder 6">
            <a:extLst>
              <a:ext uri="{FF2B5EF4-FFF2-40B4-BE49-F238E27FC236}">
                <a16:creationId xmlns:a16="http://schemas.microsoft.com/office/drawing/2014/main" id="{7DE28DAD-82F9-1344-8F94-FBE89C8E3FFA}"/>
              </a:ext>
            </a:extLst>
          </p:cNvPr>
          <p:cNvSpPr>
            <a:spLocks noGrp="1"/>
          </p:cNvSpPr>
          <p:nvPr>
            <p:ph type="body" sz="quarter" idx="13" hasCustomPrompt="1"/>
          </p:nvPr>
        </p:nvSpPr>
        <p:spPr>
          <a:xfrm>
            <a:off x="498477" y="2617316"/>
            <a:ext cx="1846790" cy="215299"/>
          </a:xfrm>
          <a:prstGeom prst="rect">
            <a:avLst/>
          </a:prstGeom>
        </p:spPr>
        <p:txBody>
          <a:bodyPr wrap="square" lIns="0" tIns="0" rIns="0" bIns="0" anchor="b" anchorCtr="0">
            <a:no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[name]</a:t>
            </a:r>
            <a:endParaRPr lang="en-US" dirty="0"/>
          </a:p>
        </p:txBody>
      </p:sp>
      <p:sp>
        <p:nvSpPr>
          <p:cNvPr id="27" name="Text Placeholder 6">
            <a:extLst>
              <a:ext uri="{FF2B5EF4-FFF2-40B4-BE49-F238E27FC236}">
                <a16:creationId xmlns:a16="http://schemas.microsoft.com/office/drawing/2014/main" id="{1C495F31-C657-3D4F-BEED-BF4D148D4895}"/>
              </a:ext>
            </a:extLst>
          </p:cNvPr>
          <p:cNvSpPr>
            <a:spLocks noGrp="1"/>
          </p:cNvSpPr>
          <p:nvPr>
            <p:ph type="body" sz="quarter" idx="17" hasCustomPrompt="1"/>
          </p:nvPr>
        </p:nvSpPr>
        <p:spPr>
          <a:xfrm>
            <a:off x="498477" y="2982552"/>
            <a:ext cx="1865901" cy="188387"/>
          </a:xfrm>
          <a:prstGeom prst="rect">
            <a:avLst/>
          </a:prstGeom>
        </p:spPr>
        <p:txBody>
          <a:bodyPr wrap="square" lIns="0" tIns="0" rIns="0" bIns="0" anchor="b" anchorCtr="0">
            <a:no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[job title]</a:t>
            </a:r>
            <a:endParaRPr lang="en-US" dirty="0"/>
          </a:p>
        </p:txBody>
      </p:sp>
      <p:sp>
        <p:nvSpPr>
          <p:cNvPr id="43" name="Title 1">
            <a:extLst>
              <a:ext uri="{FF2B5EF4-FFF2-40B4-BE49-F238E27FC236}">
                <a16:creationId xmlns:a16="http://schemas.microsoft.com/office/drawing/2014/main" id="{B4465F1A-B57F-EE42-A191-58CCBFBDC8CE}"/>
              </a:ext>
            </a:extLst>
          </p:cNvPr>
          <p:cNvSpPr>
            <a:spLocks noGrp="1"/>
          </p:cNvSpPr>
          <p:nvPr>
            <p:ph type="ctrTitle" hasCustomPrompt="1"/>
          </p:nvPr>
        </p:nvSpPr>
        <p:spPr>
          <a:xfrm>
            <a:off x="503573" y="437146"/>
            <a:ext cx="8164939" cy="48639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[Three speaker slide]</a:t>
            </a:r>
            <a:endParaRPr lang="en-GB" dirty="0"/>
          </a:p>
        </p:txBody>
      </p:sp>
      <p:pic>
        <p:nvPicPr>
          <p:cNvPr id="48" name="Picture 47" descr="A picture containing clock, drawing&#10;&#10;Description automatically generated">
            <a:extLst>
              <a:ext uri="{FF2B5EF4-FFF2-40B4-BE49-F238E27FC236}">
                <a16:creationId xmlns:a16="http://schemas.microsoft.com/office/drawing/2014/main" id="{3C66C6F2-8240-D146-A6C1-C378013E39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47" t="-5773" r="-16023" b="-6964"/>
          <a:stretch/>
        </p:blipFill>
        <p:spPr>
          <a:xfrm>
            <a:off x="482601" y="3536950"/>
            <a:ext cx="149224" cy="228600"/>
          </a:xfrm>
          <a:prstGeom prst="rect">
            <a:avLst/>
          </a:prstGeom>
        </p:spPr>
      </p:pic>
      <p:pic>
        <p:nvPicPr>
          <p:cNvPr id="49" name="Picture 48" descr="A picture containing object, clock&#10;&#10;Description automatically generated">
            <a:extLst>
              <a:ext uri="{FF2B5EF4-FFF2-40B4-BE49-F238E27FC236}">
                <a16:creationId xmlns:a16="http://schemas.microsoft.com/office/drawing/2014/main" id="{900CC68E-CCD4-5D46-BC7E-F38F5969229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311" t="-13910" r="-5941" b="-16402"/>
          <a:stretch/>
        </p:blipFill>
        <p:spPr>
          <a:xfrm>
            <a:off x="447676" y="4000500"/>
            <a:ext cx="212724" cy="158750"/>
          </a:xfrm>
          <a:prstGeom prst="rect">
            <a:avLst/>
          </a:prstGeom>
        </p:spPr>
      </p:pic>
      <p:sp>
        <p:nvSpPr>
          <p:cNvPr id="51" name="Text Placeholder 6">
            <a:extLst>
              <a:ext uri="{FF2B5EF4-FFF2-40B4-BE49-F238E27FC236}">
                <a16:creationId xmlns:a16="http://schemas.microsoft.com/office/drawing/2014/main" id="{4E544B41-4B03-0842-91FE-FA58CB9BE3C7}"/>
              </a:ext>
            </a:extLst>
          </p:cNvPr>
          <p:cNvSpPr>
            <a:spLocks noGrp="1"/>
          </p:cNvSpPr>
          <p:nvPr>
            <p:ph type="body" sz="quarter" idx="14" hasCustomPrompt="1"/>
          </p:nvPr>
        </p:nvSpPr>
        <p:spPr>
          <a:xfrm>
            <a:off x="759340" y="3569334"/>
            <a:ext cx="1861093"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a:t>
            </a:r>
            <a:r>
              <a:rPr lang="en-GB" dirty="0" err="1"/>
              <a:t>tel</a:t>
            </a:r>
            <a:r>
              <a:rPr lang="en-GB" dirty="0"/>
              <a:t>]</a:t>
            </a:r>
            <a:endParaRPr lang="en-US" dirty="0"/>
          </a:p>
        </p:txBody>
      </p:sp>
      <p:sp>
        <p:nvSpPr>
          <p:cNvPr id="52" name="Text Placeholder 6">
            <a:extLst>
              <a:ext uri="{FF2B5EF4-FFF2-40B4-BE49-F238E27FC236}">
                <a16:creationId xmlns:a16="http://schemas.microsoft.com/office/drawing/2014/main" id="{1303CAD8-44B4-144B-90ED-6B2920EFD901}"/>
              </a:ext>
            </a:extLst>
          </p:cNvPr>
          <p:cNvSpPr>
            <a:spLocks noGrp="1"/>
          </p:cNvSpPr>
          <p:nvPr>
            <p:ph type="body" sz="quarter" idx="15" hasCustomPrompt="1"/>
          </p:nvPr>
        </p:nvSpPr>
        <p:spPr>
          <a:xfrm>
            <a:off x="774187" y="3974168"/>
            <a:ext cx="1861352"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[email]</a:t>
            </a:r>
            <a:endParaRPr lang="en-US" dirty="0"/>
          </a:p>
        </p:txBody>
      </p:sp>
      <p:sp>
        <p:nvSpPr>
          <p:cNvPr id="53" name="Text Placeholder 6">
            <a:extLst>
              <a:ext uri="{FF2B5EF4-FFF2-40B4-BE49-F238E27FC236}">
                <a16:creationId xmlns:a16="http://schemas.microsoft.com/office/drawing/2014/main" id="{A708B25B-C3DE-6E42-8E2B-C3A5CBF06128}"/>
              </a:ext>
            </a:extLst>
          </p:cNvPr>
          <p:cNvSpPr>
            <a:spLocks noGrp="1"/>
          </p:cNvSpPr>
          <p:nvPr>
            <p:ph type="body" sz="quarter" idx="16" hasCustomPrompt="1"/>
          </p:nvPr>
        </p:nvSpPr>
        <p:spPr>
          <a:xfrm>
            <a:off x="774187" y="4359708"/>
            <a:ext cx="1863558"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[Short bio]</a:t>
            </a:r>
            <a:endParaRPr lang="en-US" dirty="0"/>
          </a:p>
        </p:txBody>
      </p:sp>
      <p:sp>
        <p:nvSpPr>
          <p:cNvPr id="3" name="Picture Placeholder 14">
            <a:extLst>
              <a:ext uri="{FF2B5EF4-FFF2-40B4-BE49-F238E27FC236}">
                <a16:creationId xmlns:a16="http://schemas.microsoft.com/office/drawing/2014/main" id="{F8F2CF9A-988B-E65E-BF95-1C442186AC98}"/>
              </a:ext>
            </a:extLst>
          </p:cNvPr>
          <p:cNvSpPr>
            <a:spLocks noGrp="1"/>
          </p:cNvSpPr>
          <p:nvPr>
            <p:ph type="pic" sz="quarter" idx="24" hasCustomPrompt="1"/>
          </p:nvPr>
        </p:nvSpPr>
        <p:spPr>
          <a:xfrm>
            <a:off x="3546050" y="1506110"/>
            <a:ext cx="1142118" cy="934024"/>
          </a:xfrm>
          <a:prstGeom prst="rect">
            <a:avLst/>
          </a:prstGeom>
        </p:spPr>
        <p:txBody>
          <a:bodyPr/>
          <a:lstStyle>
            <a:lvl1pPr marL="0" indent="0">
              <a:buFontTx/>
              <a:buNone/>
              <a:defRPr/>
            </a:lvl1pPr>
          </a:lstStyle>
          <a:p>
            <a:r>
              <a:rPr lang="en-US" dirty="0"/>
              <a:t>[head shot]</a:t>
            </a:r>
          </a:p>
        </p:txBody>
      </p:sp>
      <p:sp>
        <p:nvSpPr>
          <p:cNvPr id="6" name="Picture Placeholder 14">
            <a:extLst>
              <a:ext uri="{FF2B5EF4-FFF2-40B4-BE49-F238E27FC236}">
                <a16:creationId xmlns:a16="http://schemas.microsoft.com/office/drawing/2014/main" id="{F09D79DD-CA5D-AAB8-CCFD-411C2FB5F8E0}"/>
              </a:ext>
            </a:extLst>
          </p:cNvPr>
          <p:cNvSpPr>
            <a:spLocks noGrp="1"/>
          </p:cNvSpPr>
          <p:nvPr>
            <p:ph type="pic" sz="quarter" idx="27" hasCustomPrompt="1"/>
          </p:nvPr>
        </p:nvSpPr>
        <p:spPr>
          <a:xfrm>
            <a:off x="6588322" y="1506110"/>
            <a:ext cx="1142118" cy="934024"/>
          </a:xfrm>
          <a:prstGeom prst="rect">
            <a:avLst/>
          </a:prstGeom>
        </p:spPr>
        <p:txBody>
          <a:bodyPr/>
          <a:lstStyle>
            <a:lvl1pPr marL="0" indent="0">
              <a:buFontTx/>
              <a:buNone/>
              <a:defRPr/>
            </a:lvl1pPr>
          </a:lstStyle>
          <a:p>
            <a:r>
              <a:rPr lang="en-US" dirty="0"/>
              <a:t>[head shot]</a:t>
            </a:r>
          </a:p>
        </p:txBody>
      </p:sp>
      <p:sp>
        <p:nvSpPr>
          <p:cNvPr id="9" name="Text Placeholder 6">
            <a:extLst>
              <a:ext uri="{FF2B5EF4-FFF2-40B4-BE49-F238E27FC236}">
                <a16:creationId xmlns:a16="http://schemas.microsoft.com/office/drawing/2014/main" id="{5542E031-5E7A-643E-079C-029768AFAB6E}"/>
              </a:ext>
            </a:extLst>
          </p:cNvPr>
          <p:cNvSpPr>
            <a:spLocks noGrp="1"/>
          </p:cNvSpPr>
          <p:nvPr>
            <p:ph type="body" sz="quarter" idx="28" hasCustomPrompt="1"/>
          </p:nvPr>
        </p:nvSpPr>
        <p:spPr>
          <a:xfrm>
            <a:off x="6588321" y="2549805"/>
            <a:ext cx="1865901" cy="215299"/>
          </a:xfrm>
          <a:prstGeom prst="rect">
            <a:avLst/>
          </a:prstGeom>
        </p:spPr>
        <p:txBody>
          <a:bodyPr wrap="square" lIns="0" tIns="0" rIns="0" bIns="0" anchor="b" anchorCtr="0">
            <a:no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[name]</a:t>
            </a:r>
            <a:endParaRPr lang="en-US" dirty="0"/>
          </a:p>
        </p:txBody>
      </p:sp>
      <p:sp>
        <p:nvSpPr>
          <p:cNvPr id="10" name="Text Placeholder 6">
            <a:extLst>
              <a:ext uri="{FF2B5EF4-FFF2-40B4-BE49-F238E27FC236}">
                <a16:creationId xmlns:a16="http://schemas.microsoft.com/office/drawing/2014/main" id="{7D833302-B113-35D4-20EE-DF8C23C1B8C3}"/>
              </a:ext>
            </a:extLst>
          </p:cNvPr>
          <p:cNvSpPr>
            <a:spLocks noGrp="1"/>
          </p:cNvSpPr>
          <p:nvPr>
            <p:ph type="body" sz="quarter" idx="29" hasCustomPrompt="1"/>
          </p:nvPr>
        </p:nvSpPr>
        <p:spPr>
          <a:xfrm>
            <a:off x="6588322" y="2915041"/>
            <a:ext cx="1865901" cy="188387"/>
          </a:xfrm>
          <a:prstGeom prst="rect">
            <a:avLst/>
          </a:prstGeom>
        </p:spPr>
        <p:txBody>
          <a:bodyPr wrap="square" lIns="0" tIns="0" rIns="0" bIns="0" anchor="b" anchorCtr="0">
            <a:no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[job title]</a:t>
            </a:r>
            <a:endParaRPr lang="en-US" dirty="0"/>
          </a:p>
        </p:txBody>
      </p:sp>
      <p:sp>
        <p:nvSpPr>
          <p:cNvPr id="11" name="Text Placeholder 6">
            <a:extLst>
              <a:ext uri="{FF2B5EF4-FFF2-40B4-BE49-F238E27FC236}">
                <a16:creationId xmlns:a16="http://schemas.microsoft.com/office/drawing/2014/main" id="{673CD0D2-5918-4EF9-6C16-225F03B3C73A}"/>
              </a:ext>
            </a:extLst>
          </p:cNvPr>
          <p:cNvSpPr>
            <a:spLocks noGrp="1"/>
          </p:cNvSpPr>
          <p:nvPr>
            <p:ph type="body" sz="quarter" idx="30" hasCustomPrompt="1"/>
          </p:nvPr>
        </p:nvSpPr>
        <p:spPr>
          <a:xfrm>
            <a:off x="3548417" y="2549805"/>
            <a:ext cx="1865901" cy="215299"/>
          </a:xfrm>
          <a:prstGeom prst="rect">
            <a:avLst/>
          </a:prstGeom>
        </p:spPr>
        <p:txBody>
          <a:bodyPr wrap="square" lIns="0" tIns="0" rIns="0" bIns="0" anchor="b" anchorCtr="0">
            <a:no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[name]</a:t>
            </a:r>
            <a:endParaRPr lang="en-US" dirty="0"/>
          </a:p>
        </p:txBody>
      </p:sp>
      <p:sp>
        <p:nvSpPr>
          <p:cNvPr id="12" name="Text Placeholder 6">
            <a:extLst>
              <a:ext uri="{FF2B5EF4-FFF2-40B4-BE49-F238E27FC236}">
                <a16:creationId xmlns:a16="http://schemas.microsoft.com/office/drawing/2014/main" id="{F2C257EB-2798-34F1-2431-7C1914861EF7}"/>
              </a:ext>
            </a:extLst>
          </p:cNvPr>
          <p:cNvSpPr>
            <a:spLocks noGrp="1"/>
          </p:cNvSpPr>
          <p:nvPr>
            <p:ph type="body" sz="quarter" idx="31" hasCustomPrompt="1"/>
          </p:nvPr>
        </p:nvSpPr>
        <p:spPr>
          <a:xfrm>
            <a:off x="3548418" y="2915041"/>
            <a:ext cx="1865901" cy="188387"/>
          </a:xfrm>
          <a:prstGeom prst="rect">
            <a:avLst/>
          </a:prstGeom>
        </p:spPr>
        <p:txBody>
          <a:bodyPr wrap="square" lIns="0" tIns="0" rIns="0" bIns="0" anchor="b" anchorCtr="0">
            <a:no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[job title]</a:t>
            </a:r>
            <a:endParaRPr lang="en-US" dirty="0"/>
          </a:p>
        </p:txBody>
      </p:sp>
      <p:pic>
        <p:nvPicPr>
          <p:cNvPr id="21" name="Picture 20" descr="A picture containing clock, drawing&#10;&#10;Description automatically generated">
            <a:extLst>
              <a:ext uri="{FF2B5EF4-FFF2-40B4-BE49-F238E27FC236}">
                <a16:creationId xmlns:a16="http://schemas.microsoft.com/office/drawing/2014/main" id="{6B53499B-3CC4-7935-FBE3-996DAEC8B3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47" t="-5773" r="-16023" b="-6964"/>
          <a:stretch/>
        </p:blipFill>
        <p:spPr>
          <a:xfrm>
            <a:off x="3535914" y="3534833"/>
            <a:ext cx="149224" cy="228600"/>
          </a:xfrm>
          <a:prstGeom prst="rect">
            <a:avLst/>
          </a:prstGeom>
        </p:spPr>
      </p:pic>
      <p:pic>
        <p:nvPicPr>
          <p:cNvPr id="22" name="Picture 21" descr="A picture containing object, clock&#10;&#10;Description automatically generated">
            <a:extLst>
              <a:ext uri="{FF2B5EF4-FFF2-40B4-BE49-F238E27FC236}">
                <a16:creationId xmlns:a16="http://schemas.microsoft.com/office/drawing/2014/main" id="{261AF19D-17F7-EED6-30CB-918B20DBC44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311" t="-13910" r="-5941" b="-16402"/>
          <a:stretch/>
        </p:blipFill>
        <p:spPr>
          <a:xfrm>
            <a:off x="3500989" y="3998383"/>
            <a:ext cx="212724" cy="158750"/>
          </a:xfrm>
          <a:prstGeom prst="rect">
            <a:avLst/>
          </a:prstGeom>
        </p:spPr>
      </p:pic>
      <p:sp>
        <p:nvSpPr>
          <p:cNvPr id="24" name="Text Placeholder 6">
            <a:extLst>
              <a:ext uri="{FF2B5EF4-FFF2-40B4-BE49-F238E27FC236}">
                <a16:creationId xmlns:a16="http://schemas.microsoft.com/office/drawing/2014/main" id="{061D790D-0284-E92F-9B8F-1E711B43511D}"/>
              </a:ext>
            </a:extLst>
          </p:cNvPr>
          <p:cNvSpPr>
            <a:spLocks noGrp="1"/>
          </p:cNvSpPr>
          <p:nvPr>
            <p:ph type="body" sz="quarter" idx="32" hasCustomPrompt="1"/>
          </p:nvPr>
        </p:nvSpPr>
        <p:spPr>
          <a:xfrm>
            <a:off x="3812653" y="3567217"/>
            <a:ext cx="1861093"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a:t>
            </a:r>
            <a:r>
              <a:rPr lang="en-GB" dirty="0" err="1"/>
              <a:t>tel</a:t>
            </a:r>
            <a:r>
              <a:rPr lang="en-GB" dirty="0"/>
              <a:t>]</a:t>
            </a:r>
            <a:endParaRPr lang="en-US" dirty="0"/>
          </a:p>
        </p:txBody>
      </p:sp>
      <p:sp>
        <p:nvSpPr>
          <p:cNvPr id="25" name="Text Placeholder 6">
            <a:extLst>
              <a:ext uri="{FF2B5EF4-FFF2-40B4-BE49-F238E27FC236}">
                <a16:creationId xmlns:a16="http://schemas.microsoft.com/office/drawing/2014/main" id="{3A7A7397-412B-ADB1-35EB-00634ACE6A58}"/>
              </a:ext>
            </a:extLst>
          </p:cNvPr>
          <p:cNvSpPr>
            <a:spLocks noGrp="1"/>
          </p:cNvSpPr>
          <p:nvPr>
            <p:ph type="body" sz="quarter" idx="33" hasCustomPrompt="1"/>
          </p:nvPr>
        </p:nvSpPr>
        <p:spPr>
          <a:xfrm>
            <a:off x="3827500" y="3972051"/>
            <a:ext cx="1861352"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[email]</a:t>
            </a:r>
            <a:endParaRPr lang="en-US" dirty="0"/>
          </a:p>
        </p:txBody>
      </p:sp>
      <p:sp>
        <p:nvSpPr>
          <p:cNvPr id="28" name="Text Placeholder 6">
            <a:extLst>
              <a:ext uri="{FF2B5EF4-FFF2-40B4-BE49-F238E27FC236}">
                <a16:creationId xmlns:a16="http://schemas.microsoft.com/office/drawing/2014/main" id="{D1FA1588-AE6E-C15A-41E4-614511E82761}"/>
              </a:ext>
            </a:extLst>
          </p:cNvPr>
          <p:cNvSpPr>
            <a:spLocks noGrp="1"/>
          </p:cNvSpPr>
          <p:nvPr>
            <p:ph type="body" sz="quarter" idx="34" hasCustomPrompt="1"/>
          </p:nvPr>
        </p:nvSpPr>
        <p:spPr>
          <a:xfrm>
            <a:off x="3827500" y="4357591"/>
            <a:ext cx="1863558"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[Short bio]</a:t>
            </a:r>
            <a:endParaRPr lang="en-US" dirty="0"/>
          </a:p>
        </p:txBody>
      </p:sp>
      <p:pic>
        <p:nvPicPr>
          <p:cNvPr id="29" name="Picture 28" descr="A picture containing clock, drawing&#10;&#10;Description automatically generated">
            <a:extLst>
              <a:ext uri="{FF2B5EF4-FFF2-40B4-BE49-F238E27FC236}">
                <a16:creationId xmlns:a16="http://schemas.microsoft.com/office/drawing/2014/main" id="{EC37A179-1633-F302-DE81-4B766282C1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47" t="-5773" r="-16023" b="-6964"/>
          <a:stretch/>
        </p:blipFill>
        <p:spPr>
          <a:xfrm>
            <a:off x="6596137" y="3539066"/>
            <a:ext cx="149224" cy="228600"/>
          </a:xfrm>
          <a:prstGeom prst="rect">
            <a:avLst/>
          </a:prstGeom>
        </p:spPr>
      </p:pic>
      <p:pic>
        <p:nvPicPr>
          <p:cNvPr id="30" name="Picture 29" descr="A picture containing object, clock&#10;&#10;Description automatically generated">
            <a:extLst>
              <a:ext uri="{FF2B5EF4-FFF2-40B4-BE49-F238E27FC236}">
                <a16:creationId xmlns:a16="http://schemas.microsoft.com/office/drawing/2014/main" id="{23AC8E86-D970-A417-63ED-663A56FA5A9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311" t="-13910" r="-5941" b="-16402"/>
          <a:stretch/>
        </p:blipFill>
        <p:spPr>
          <a:xfrm>
            <a:off x="6561212" y="4002616"/>
            <a:ext cx="212724" cy="158750"/>
          </a:xfrm>
          <a:prstGeom prst="rect">
            <a:avLst/>
          </a:prstGeom>
        </p:spPr>
      </p:pic>
      <p:sp>
        <p:nvSpPr>
          <p:cNvPr id="31" name="Text Placeholder 6">
            <a:extLst>
              <a:ext uri="{FF2B5EF4-FFF2-40B4-BE49-F238E27FC236}">
                <a16:creationId xmlns:a16="http://schemas.microsoft.com/office/drawing/2014/main" id="{7732CFAA-F701-E961-3EBE-89746AFBF711}"/>
              </a:ext>
            </a:extLst>
          </p:cNvPr>
          <p:cNvSpPr>
            <a:spLocks noGrp="1"/>
          </p:cNvSpPr>
          <p:nvPr>
            <p:ph type="body" sz="quarter" idx="35" hasCustomPrompt="1"/>
          </p:nvPr>
        </p:nvSpPr>
        <p:spPr>
          <a:xfrm>
            <a:off x="6872876" y="3571450"/>
            <a:ext cx="1861093"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a:t>
            </a:r>
            <a:r>
              <a:rPr lang="en-GB" dirty="0" err="1"/>
              <a:t>tel</a:t>
            </a:r>
            <a:r>
              <a:rPr lang="en-GB" dirty="0"/>
              <a:t>]</a:t>
            </a:r>
            <a:endParaRPr lang="en-US" dirty="0"/>
          </a:p>
        </p:txBody>
      </p:sp>
      <p:sp>
        <p:nvSpPr>
          <p:cNvPr id="32" name="Text Placeholder 6">
            <a:extLst>
              <a:ext uri="{FF2B5EF4-FFF2-40B4-BE49-F238E27FC236}">
                <a16:creationId xmlns:a16="http://schemas.microsoft.com/office/drawing/2014/main" id="{7A984C7E-C36F-DDCC-FACF-2AD32EC3D6E4}"/>
              </a:ext>
            </a:extLst>
          </p:cNvPr>
          <p:cNvSpPr>
            <a:spLocks noGrp="1"/>
          </p:cNvSpPr>
          <p:nvPr>
            <p:ph type="body" sz="quarter" idx="36" hasCustomPrompt="1"/>
          </p:nvPr>
        </p:nvSpPr>
        <p:spPr>
          <a:xfrm>
            <a:off x="6887723" y="3976284"/>
            <a:ext cx="1861352"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[email]</a:t>
            </a:r>
            <a:endParaRPr lang="en-US" dirty="0"/>
          </a:p>
        </p:txBody>
      </p:sp>
      <p:sp>
        <p:nvSpPr>
          <p:cNvPr id="36" name="Text Placeholder 6">
            <a:extLst>
              <a:ext uri="{FF2B5EF4-FFF2-40B4-BE49-F238E27FC236}">
                <a16:creationId xmlns:a16="http://schemas.microsoft.com/office/drawing/2014/main" id="{2B6280EA-7B75-901F-A866-32FBF2DF2EB6}"/>
              </a:ext>
            </a:extLst>
          </p:cNvPr>
          <p:cNvSpPr>
            <a:spLocks noGrp="1"/>
          </p:cNvSpPr>
          <p:nvPr>
            <p:ph type="body" sz="quarter" idx="37" hasCustomPrompt="1"/>
          </p:nvPr>
        </p:nvSpPr>
        <p:spPr>
          <a:xfrm>
            <a:off x="6887723" y="4361824"/>
            <a:ext cx="1863558"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[Short bio]</a:t>
            </a:r>
            <a:endParaRPr lang="en-US" dirty="0"/>
          </a:p>
        </p:txBody>
      </p:sp>
    </p:spTree>
    <p:extLst>
      <p:ext uri="{BB962C8B-B14F-4D97-AF65-F5344CB8AC3E}">
        <p14:creationId xmlns:p14="http://schemas.microsoft.com/office/powerpoint/2010/main" val="246130053"/>
      </p:ext>
    </p:extLst>
  </p:cSld>
  <p:clrMapOvr>
    <a:masterClrMapping/>
  </p:clrMapOvr>
  <p:extLst>
    <p:ext uri="{DCECCB84-F9BA-43D5-87BE-67443E8EF086}">
      <p15:sldGuideLst xmlns:p15="http://schemas.microsoft.com/office/powerpoint/2012/main">
        <p15:guide id="1" pos="310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peaker">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id="{999D3514-8A98-FF41-AEDB-B92A5A9A58FD}"/>
              </a:ext>
            </a:extLst>
          </p:cNvPr>
          <p:cNvSpPr>
            <a:spLocks noGrp="1"/>
          </p:cNvSpPr>
          <p:nvPr>
            <p:ph type="body" sz="quarter" idx="13" hasCustomPrompt="1"/>
          </p:nvPr>
        </p:nvSpPr>
        <p:spPr>
          <a:xfrm>
            <a:off x="1837267" y="1336122"/>
            <a:ext cx="2497666" cy="246221"/>
          </a:xfrm>
          <a:prstGeom prst="rect">
            <a:avLst/>
          </a:prstGeom>
        </p:spPr>
        <p:txBody>
          <a:bodyPr wrap="square" lIns="0" tIns="0" rIns="0" bIns="0" anchor="b" anchorCtr="0">
            <a:sp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[name]</a:t>
            </a:r>
            <a:endParaRPr lang="en-US" dirty="0"/>
          </a:p>
        </p:txBody>
      </p:sp>
      <p:sp>
        <p:nvSpPr>
          <p:cNvPr id="22" name="Footer Placeholder 3">
            <a:extLst>
              <a:ext uri="{FF2B5EF4-FFF2-40B4-BE49-F238E27FC236}">
                <a16:creationId xmlns:a16="http://schemas.microsoft.com/office/drawing/2014/main" id="{B6ED0DB4-D8EA-1E44-8EC2-1854CCDB6E8B}"/>
              </a:ext>
            </a:extLst>
          </p:cNvPr>
          <p:cNvSpPr>
            <a:spLocks noGrp="1"/>
          </p:cNvSpPr>
          <p:nvPr>
            <p:ph type="ftr" sz="quarter" idx="3"/>
          </p:nvPr>
        </p:nvSpPr>
        <p:spPr>
          <a:xfrm>
            <a:off x="1567960" y="6242047"/>
            <a:ext cx="6512171" cy="365125"/>
          </a:xfrm>
          <a:prstGeom prst="rect">
            <a:avLst/>
          </a:prstGeom>
        </p:spPr>
        <p:txBody>
          <a:bodyPr/>
          <a:lstStyle>
            <a:lvl1pPr algn="ctr">
              <a:defRPr sz="1000" baseline="0">
                <a:solidFill>
                  <a:schemeClr val="accent1"/>
                </a:solidFill>
              </a:defRPr>
            </a:lvl1pPr>
          </a:lstStyle>
          <a:p>
            <a:r>
              <a:rPr lang="en-US" dirty="0">
                <a:solidFill>
                  <a:srgbClr val="013547"/>
                </a:solidFill>
              </a:rPr>
              <a:t>[slide title]</a:t>
            </a:r>
          </a:p>
        </p:txBody>
      </p:sp>
      <p:sp>
        <p:nvSpPr>
          <p:cNvPr id="23" name="Slide Number Placeholder 4">
            <a:extLst>
              <a:ext uri="{FF2B5EF4-FFF2-40B4-BE49-F238E27FC236}">
                <a16:creationId xmlns:a16="http://schemas.microsoft.com/office/drawing/2014/main" id="{2D9FF23F-3A8A-EF40-822B-82F12FDB28D3}"/>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solidFill>
                  <a:srgbClr val="013547"/>
                </a:solidFill>
              </a:rPr>
              <a:pPr/>
              <a:t>‹#›</a:t>
            </a:fld>
            <a:endParaRPr lang="en-US" dirty="0">
              <a:solidFill>
                <a:srgbClr val="013547"/>
              </a:solidFill>
            </a:endParaRPr>
          </a:p>
        </p:txBody>
      </p:sp>
      <p:sp>
        <p:nvSpPr>
          <p:cNvPr id="54" name="Title 1">
            <a:extLst>
              <a:ext uri="{FF2B5EF4-FFF2-40B4-BE49-F238E27FC236}">
                <a16:creationId xmlns:a16="http://schemas.microsoft.com/office/drawing/2014/main" id="{99DEDFE7-65A4-A748-AED1-D05651F8C8C8}"/>
              </a:ext>
            </a:extLst>
          </p:cNvPr>
          <p:cNvSpPr>
            <a:spLocks noGrp="1"/>
          </p:cNvSpPr>
          <p:nvPr>
            <p:ph type="ctrTitle" hasCustomPrompt="1"/>
          </p:nvPr>
        </p:nvSpPr>
        <p:spPr>
          <a:xfrm>
            <a:off x="503573" y="437146"/>
            <a:ext cx="8164939" cy="486398"/>
          </a:xfrm>
          <a:prstGeom prst="rect">
            <a:avLst/>
          </a:prstGeom>
        </p:spPr>
        <p:txBody>
          <a:bodyPr/>
          <a:lstStyle>
            <a:lvl1pPr>
              <a:defRPr b="1" i="0" baseline="0">
                <a:latin typeface="Arial" panose="020B0604020202020204" pitchFamily="34" charset="0"/>
                <a:cs typeface="Arial" panose="020B0604020202020204" pitchFamily="34" charset="0"/>
              </a:defRPr>
            </a:lvl1pPr>
          </a:lstStyle>
          <a:p>
            <a:r>
              <a:rPr lang="en-US" dirty="0"/>
              <a:t>[Multiple speakers slide]</a:t>
            </a:r>
            <a:endParaRPr lang="en-GB" dirty="0"/>
          </a:p>
        </p:txBody>
      </p:sp>
      <p:sp>
        <p:nvSpPr>
          <p:cNvPr id="52" name="Picture Placeholder 14">
            <a:extLst>
              <a:ext uri="{FF2B5EF4-FFF2-40B4-BE49-F238E27FC236}">
                <a16:creationId xmlns:a16="http://schemas.microsoft.com/office/drawing/2014/main" id="{5D9FCDDA-89EA-8543-93AE-0E7F6673C8CC}"/>
              </a:ext>
            </a:extLst>
          </p:cNvPr>
          <p:cNvSpPr>
            <a:spLocks noGrp="1"/>
          </p:cNvSpPr>
          <p:nvPr>
            <p:ph type="pic" sz="quarter" idx="12" hasCustomPrompt="1"/>
          </p:nvPr>
        </p:nvSpPr>
        <p:spPr>
          <a:xfrm>
            <a:off x="498476" y="1243545"/>
            <a:ext cx="1181529" cy="966255"/>
          </a:xfrm>
          <a:prstGeom prst="rect">
            <a:avLst/>
          </a:prstGeom>
        </p:spPr>
        <p:txBody>
          <a:bodyPr/>
          <a:lstStyle>
            <a:lvl1pPr marL="0" indent="0">
              <a:buFontTx/>
              <a:buNone/>
              <a:defRPr sz="1400"/>
            </a:lvl1pPr>
          </a:lstStyle>
          <a:p>
            <a:r>
              <a:rPr lang="en-US" dirty="0"/>
              <a:t>[head shot]</a:t>
            </a:r>
          </a:p>
        </p:txBody>
      </p:sp>
      <p:sp>
        <p:nvSpPr>
          <p:cNvPr id="53" name="Text Placeholder 6">
            <a:extLst>
              <a:ext uri="{FF2B5EF4-FFF2-40B4-BE49-F238E27FC236}">
                <a16:creationId xmlns:a16="http://schemas.microsoft.com/office/drawing/2014/main" id="{F5B4C57B-F2C2-7848-87D8-542F79EA8527}"/>
              </a:ext>
            </a:extLst>
          </p:cNvPr>
          <p:cNvSpPr>
            <a:spLocks noGrp="1"/>
          </p:cNvSpPr>
          <p:nvPr>
            <p:ph type="body" sz="quarter" idx="29" hasCustomPrompt="1"/>
          </p:nvPr>
        </p:nvSpPr>
        <p:spPr>
          <a:xfrm>
            <a:off x="1843565" y="1664159"/>
            <a:ext cx="2482902"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[job title]</a:t>
            </a:r>
            <a:endParaRPr lang="en-US" dirty="0"/>
          </a:p>
        </p:txBody>
      </p:sp>
      <p:pic>
        <p:nvPicPr>
          <p:cNvPr id="56" name="Picture 55" descr="A picture containing clock, drawing&#10;&#10;Description automatically generated">
            <a:extLst>
              <a:ext uri="{FF2B5EF4-FFF2-40B4-BE49-F238E27FC236}">
                <a16:creationId xmlns:a16="http://schemas.microsoft.com/office/drawing/2014/main" id="{8A276336-3A71-774E-B660-5CE5E38EAF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511" y="2314640"/>
            <a:ext cx="148493" cy="262046"/>
          </a:xfrm>
          <a:prstGeom prst="rect">
            <a:avLst/>
          </a:prstGeom>
        </p:spPr>
      </p:pic>
      <p:pic>
        <p:nvPicPr>
          <p:cNvPr id="57" name="Picture 56" descr="A picture containing object, clock&#10;&#10;Description automatically generated">
            <a:extLst>
              <a:ext uri="{FF2B5EF4-FFF2-40B4-BE49-F238E27FC236}">
                <a16:creationId xmlns:a16="http://schemas.microsoft.com/office/drawing/2014/main" id="{FB8B50DC-74E4-CB4D-919E-5D0E715C85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638" y="2732516"/>
            <a:ext cx="244901" cy="157436"/>
          </a:xfrm>
          <a:prstGeom prst="rect">
            <a:avLst/>
          </a:prstGeom>
        </p:spPr>
      </p:pic>
      <p:sp>
        <p:nvSpPr>
          <p:cNvPr id="59" name="Text Placeholder 6">
            <a:extLst>
              <a:ext uri="{FF2B5EF4-FFF2-40B4-BE49-F238E27FC236}">
                <a16:creationId xmlns:a16="http://schemas.microsoft.com/office/drawing/2014/main" id="{2BD20AF6-5876-DC4A-9F50-C0152AA3E326}"/>
              </a:ext>
            </a:extLst>
          </p:cNvPr>
          <p:cNvSpPr>
            <a:spLocks noGrp="1"/>
          </p:cNvSpPr>
          <p:nvPr>
            <p:ph type="body" sz="quarter" idx="14" hasCustomPrompt="1"/>
          </p:nvPr>
        </p:nvSpPr>
        <p:spPr>
          <a:xfrm>
            <a:off x="828207" y="2346623"/>
            <a:ext cx="3498260"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a:t>
            </a:r>
            <a:r>
              <a:rPr lang="en-GB" dirty="0" err="1"/>
              <a:t>tel</a:t>
            </a:r>
            <a:r>
              <a:rPr lang="en-GB" dirty="0"/>
              <a:t>]</a:t>
            </a:r>
            <a:endParaRPr lang="en-US" dirty="0"/>
          </a:p>
        </p:txBody>
      </p:sp>
      <p:sp>
        <p:nvSpPr>
          <p:cNvPr id="60" name="Text Placeholder 6">
            <a:extLst>
              <a:ext uri="{FF2B5EF4-FFF2-40B4-BE49-F238E27FC236}">
                <a16:creationId xmlns:a16="http://schemas.microsoft.com/office/drawing/2014/main" id="{EF94131A-0626-BE40-A475-7E7DC1674E27}"/>
              </a:ext>
            </a:extLst>
          </p:cNvPr>
          <p:cNvSpPr>
            <a:spLocks noGrp="1"/>
          </p:cNvSpPr>
          <p:nvPr>
            <p:ph type="body" sz="quarter" idx="15" hasCustomPrompt="1"/>
          </p:nvPr>
        </p:nvSpPr>
        <p:spPr>
          <a:xfrm>
            <a:off x="843054" y="2691588"/>
            <a:ext cx="3500346" cy="220577"/>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[email]</a:t>
            </a:r>
            <a:endParaRPr lang="en-US" dirty="0"/>
          </a:p>
        </p:txBody>
      </p:sp>
      <p:sp>
        <p:nvSpPr>
          <p:cNvPr id="61" name="Text Placeholder 6">
            <a:extLst>
              <a:ext uri="{FF2B5EF4-FFF2-40B4-BE49-F238E27FC236}">
                <a16:creationId xmlns:a16="http://schemas.microsoft.com/office/drawing/2014/main" id="{A6B4EC06-C945-B146-A81C-F77677783E02}"/>
              </a:ext>
            </a:extLst>
          </p:cNvPr>
          <p:cNvSpPr>
            <a:spLocks noGrp="1"/>
          </p:cNvSpPr>
          <p:nvPr>
            <p:ph type="body" sz="quarter" idx="16" hasCustomPrompt="1"/>
          </p:nvPr>
        </p:nvSpPr>
        <p:spPr>
          <a:xfrm>
            <a:off x="843053" y="3036697"/>
            <a:ext cx="3508814"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[Description over 2 lines]</a:t>
            </a:r>
            <a:endParaRPr lang="en-US" dirty="0"/>
          </a:p>
        </p:txBody>
      </p:sp>
      <p:sp>
        <p:nvSpPr>
          <p:cNvPr id="89" name="Text Placeholder 6">
            <a:extLst>
              <a:ext uri="{FF2B5EF4-FFF2-40B4-BE49-F238E27FC236}">
                <a16:creationId xmlns:a16="http://schemas.microsoft.com/office/drawing/2014/main" id="{06DA2984-4F82-3C4F-82CE-A9B834D3C258}"/>
              </a:ext>
            </a:extLst>
          </p:cNvPr>
          <p:cNvSpPr>
            <a:spLocks noGrp="1"/>
          </p:cNvSpPr>
          <p:nvPr>
            <p:ph type="body" sz="quarter" idx="30" hasCustomPrompt="1"/>
          </p:nvPr>
        </p:nvSpPr>
        <p:spPr>
          <a:xfrm>
            <a:off x="1837267" y="3689761"/>
            <a:ext cx="2497666" cy="246221"/>
          </a:xfrm>
          <a:prstGeom prst="rect">
            <a:avLst/>
          </a:prstGeom>
        </p:spPr>
        <p:txBody>
          <a:bodyPr wrap="square" lIns="0" tIns="0" rIns="0" bIns="0" anchor="b" anchorCtr="0">
            <a:sp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[name]</a:t>
            </a:r>
            <a:endParaRPr lang="en-US" dirty="0"/>
          </a:p>
        </p:txBody>
      </p:sp>
      <p:sp>
        <p:nvSpPr>
          <p:cNvPr id="90" name="Picture Placeholder 14">
            <a:extLst>
              <a:ext uri="{FF2B5EF4-FFF2-40B4-BE49-F238E27FC236}">
                <a16:creationId xmlns:a16="http://schemas.microsoft.com/office/drawing/2014/main" id="{EF4A9D4B-64E3-DA4A-AB83-08D1903F6DE8}"/>
              </a:ext>
            </a:extLst>
          </p:cNvPr>
          <p:cNvSpPr>
            <a:spLocks noGrp="1"/>
          </p:cNvSpPr>
          <p:nvPr>
            <p:ph type="pic" sz="quarter" idx="31" hasCustomPrompt="1"/>
          </p:nvPr>
        </p:nvSpPr>
        <p:spPr>
          <a:xfrm>
            <a:off x="498476" y="3597184"/>
            <a:ext cx="1181529" cy="966255"/>
          </a:xfrm>
          <a:prstGeom prst="rect">
            <a:avLst/>
          </a:prstGeom>
        </p:spPr>
        <p:txBody>
          <a:bodyPr/>
          <a:lstStyle>
            <a:lvl1pPr marL="0" indent="0">
              <a:buFontTx/>
              <a:buNone/>
              <a:defRPr sz="1400"/>
            </a:lvl1pPr>
          </a:lstStyle>
          <a:p>
            <a:r>
              <a:rPr lang="en-US" dirty="0"/>
              <a:t>[head shot]</a:t>
            </a:r>
          </a:p>
        </p:txBody>
      </p:sp>
      <p:sp>
        <p:nvSpPr>
          <p:cNvPr id="91" name="Text Placeholder 6">
            <a:extLst>
              <a:ext uri="{FF2B5EF4-FFF2-40B4-BE49-F238E27FC236}">
                <a16:creationId xmlns:a16="http://schemas.microsoft.com/office/drawing/2014/main" id="{951A37E8-BF62-A743-AEBB-4C71D2AACB6E}"/>
              </a:ext>
            </a:extLst>
          </p:cNvPr>
          <p:cNvSpPr>
            <a:spLocks noGrp="1"/>
          </p:cNvSpPr>
          <p:nvPr>
            <p:ph type="body" sz="quarter" idx="32" hasCustomPrompt="1"/>
          </p:nvPr>
        </p:nvSpPr>
        <p:spPr>
          <a:xfrm>
            <a:off x="1843565" y="4017798"/>
            <a:ext cx="2482902"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[job title]</a:t>
            </a:r>
            <a:endParaRPr lang="en-US" dirty="0"/>
          </a:p>
        </p:txBody>
      </p:sp>
      <p:pic>
        <p:nvPicPr>
          <p:cNvPr id="92" name="Picture 91" descr="A picture containing clock, drawing&#10;&#10;Description automatically generated">
            <a:extLst>
              <a:ext uri="{FF2B5EF4-FFF2-40B4-BE49-F238E27FC236}">
                <a16:creationId xmlns:a16="http://schemas.microsoft.com/office/drawing/2014/main" id="{558CF294-5948-F847-A985-DCD0A9197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511" y="4668279"/>
            <a:ext cx="148493" cy="262046"/>
          </a:xfrm>
          <a:prstGeom prst="rect">
            <a:avLst/>
          </a:prstGeom>
        </p:spPr>
      </p:pic>
      <p:pic>
        <p:nvPicPr>
          <p:cNvPr id="93" name="Picture 92" descr="A picture containing object, clock&#10;&#10;Description automatically generated">
            <a:extLst>
              <a:ext uri="{FF2B5EF4-FFF2-40B4-BE49-F238E27FC236}">
                <a16:creationId xmlns:a16="http://schemas.microsoft.com/office/drawing/2014/main" id="{3443AA4C-60EC-B148-A262-C9099DE1FE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638" y="5086155"/>
            <a:ext cx="244901" cy="157436"/>
          </a:xfrm>
          <a:prstGeom prst="rect">
            <a:avLst/>
          </a:prstGeom>
        </p:spPr>
      </p:pic>
      <p:sp>
        <p:nvSpPr>
          <p:cNvPr id="95" name="Text Placeholder 6">
            <a:extLst>
              <a:ext uri="{FF2B5EF4-FFF2-40B4-BE49-F238E27FC236}">
                <a16:creationId xmlns:a16="http://schemas.microsoft.com/office/drawing/2014/main" id="{AC4413D5-4576-9D43-BE1E-75CA7E64DB11}"/>
              </a:ext>
            </a:extLst>
          </p:cNvPr>
          <p:cNvSpPr>
            <a:spLocks noGrp="1"/>
          </p:cNvSpPr>
          <p:nvPr>
            <p:ph type="body" sz="quarter" idx="33" hasCustomPrompt="1"/>
          </p:nvPr>
        </p:nvSpPr>
        <p:spPr>
          <a:xfrm>
            <a:off x="828207" y="4700262"/>
            <a:ext cx="3498260"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a:t>
            </a:r>
            <a:r>
              <a:rPr lang="en-GB" dirty="0" err="1"/>
              <a:t>tel</a:t>
            </a:r>
            <a:r>
              <a:rPr lang="en-GB" dirty="0"/>
              <a:t>]</a:t>
            </a:r>
            <a:endParaRPr lang="en-US" dirty="0"/>
          </a:p>
        </p:txBody>
      </p:sp>
      <p:sp>
        <p:nvSpPr>
          <p:cNvPr id="96" name="Text Placeholder 6">
            <a:extLst>
              <a:ext uri="{FF2B5EF4-FFF2-40B4-BE49-F238E27FC236}">
                <a16:creationId xmlns:a16="http://schemas.microsoft.com/office/drawing/2014/main" id="{CEAE770A-DD5E-EB4C-A081-D2F4BB7CC47C}"/>
              </a:ext>
            </a:extLst>
          </p:cNvPr>
          <p:cNvSpPr>
            <a:spLocks noGrp="1"/>
          </p:cNvSpPr>
          <p:nvPr>
            <p:ph type="body" sz="quarter" idx="34" hasCustomPrompt="1"/>
          </p:nvPr>
        </p:nvSpPr>
        <p:spPr>
          <a:xfrm>
            <a:off x="843054" y="5045227"/>
            <a:ext cx="3500346" cy="220577"/>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[email]</a:t>
            </a:r>
            <a:endParaRPr lang="en-US" dirty="0"/>
          </a:p>
        </p:txBody>
      </p:sp>
      <p:sp>
        <p:nvSpPr>
          <p:cNvPr id="97" name="Text Placeholder 6">
            <a:extLst>
              <a:ext uri="{FF2B5EF4-FFF2-40B4-BE49-F238E27FC236}">
                <a16:creationId xmlns:a16="http://schemas.microsoft.com/office/drawing/2014/main" id="{36D23622-D392-4E4E-9695-EA5E3B6D76E2}"/>
              </a:ext>
            </a:extLst>
          </p:cNvPr>
          <p:cNvSpPr>
            <a:spLocks noGrp="1"/>
          </p:cNvSpPr>
          <p:nvPr>
            <p:ph type="body" sz="quarter" idx="35" hasCustomPrompt="1"/>
          </p:nvPr>
        </p:nvSpPr>
        <p:spPr>
          <a:xfrm>
            <a:off x="843053" y="5390336"/>
            <a:ext cx="3508814"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[Description over 2 lines]</a:t>
            </a:r>
            <a:endParaRPr lang="en-US" dirty="0"/>
          </a:p>
        </p:txBody>
      </p:sp>
      <p:sp>
        <p:nvSpPr>
          <p:cNvPr id="98" name="Text Placeholder 6">
            <a:extLst>
              <a:ext uri="{FF2B5EF4-FFF2-40B4-BE49-F238E27FC236}">
                <a16:creationId xmlns:a16="http://schemas.microsoft.com/office/drawing/2014/main" id="{371281F9-2E42-CC44-A077-2BABB4E67205}"/>
              </a:ext>
            </a:extLst>
          </p:cNvPr>
          <p:cNvSpPr>
            <a:spLocks noGrp="1"/>
          </p:cNvSpPr>
          <p:nvPr>
            <p:ph type="body" sz="quarter" idx="36" hasCustomPrompt="1"/>
          </p:nvPr>
        </p:nvSpPr>
        <p:spPr>
          <a:xfrm>
            <a:off x="6173422" y="1336122"/>
            <a:ext cx="2497666" cy="246221"/>
          </a:xfrm>
          <a:prstGeom prst="rect">
            <a:avLst/>
          </a:prstGeom>
        </p:spPr>
        <p:txBody>
          <a:bodyPr wrap="square" lIns="0" tIns="0" rIns="0" bIns="0" anchor="b" anchorCtr="0">
            <a:sp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[name]</a:t>
            </a:r>
            <a:endParaRPr lang="en-US" dirty="0"/>
          </a:p>
        </p:txBody>
      </p:sp>
      <p:sp>
        <p:nvSpPr>
          <p:cNvPr id="99" name="Picture Placeholder 14">
            <a:extLst>
              <a:ext uri="{FF2B5EF4-FFF2-40B4-BE49-F238E27FC236}">
                <a16:creationId xmlns:a16="http://schemas.microsoft.com/office/drawing/2014/main" id="{2716202A-E897-3D4B-A5F9-FB318BC2714B}"/>
              </a:ext>
            </a:extLst>
          </p:cNvPr>
          <p:cNvSpPr>
            <a:spLocks noGrp="1"/>
          </p:cNvSpPr>
          <p:nvPr>
            <p:ph type="pic" sz="quarter" idx="37" hasCustomPrompt="1"/>
          </p:nvPr>
        </p:nvSpPr>
        <p:spPr>
          <a:xfrm>
            <a:off x="4834631" y="1243545"/>
            <a:ext cx="1181529" cy="966255"/>
          </a:xfrm>
          <a:prstGeom prst="rect">
            <a:avLst/>
          </a:prstGeom>
        </p:spPr>
        <p:txBody>
          <a:bodyPr/>
          <a:lstStyle>
            <a:lvl1pPr marL="0" indent="0">
              <a:buFontTx/>
              <a:buNone/>
              <a:defRPr sz="1400"/>
            </a:lvl1pPr>
          </a:lstStyle>
          <a:p>
            <a:r>
              <a:rPr lang="en-US" dirty="0"/>
              <a:t>[head shot]</a:t>
            </a:r>
          </a:p>
        </p:txBody>
      </p:sp>
      <p:sp>
        <p:nvSpPr>
          <p:cNvPr id="100" name="Text Placeholder 6">
            <a:extLst>
              <a:ext uri="{FF2B5EF4-FFF2-40B4-BE49-F238E27FC236}">
                <a16:creationId xmlns:a16="http://schemas.microsoft.com/office/drawing/2014/main" id="{CB14CFB9-36E6-2F47-9F3C-7E3B5104ED1E}"/>
              </a:ext>
            </a:extLst>
          </p:cNvPr>
          <p:cNvSpPr>
            <a:spLocks noGrp="1"/>
          </p:cNvSpPr>
          <p:nvPr>
            <p:ph type="body" sz="quarter" idx="38" hasCustomPrompt="1"/>
          </p:nvPr>
        </p:nvSpPr>
        <p:spPr>
          <a:xfrm>
            <a:off x="6179720" y="1664159"/>
            <a:ext cx="2482902"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[job title]</a:t>
            </a:r>
            <a:endParaRPr lang="en-US" dirty="0"/>
          </a:p>
        </p:txBody>
      </p:sp>
      <p:pic>
        <p:nvPicPr>
          <p:cNvPr id="101" name="Picture 100" descr="A picture containing clock, drawing&#10;&#10;Description automatically generated">
            <a:extLst>
              <a:ext uri="{FF2B5EF4-FFF2-40B4-BE49-F238E27FC236}">
                <a16:creationId xmlns:a16="http://schemas.microsoft.com/office/drawing/2014/main" id="{C7D5788F-D60E-9546-9582-3CFA6859DE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4666" y="2314640"/>
            <a:ext cx="148493" cy="262046"/>
          </a:xfrm>
          <a:prstGeom prst="rect">
            <a:avLst/>
          </a:prstGeom>
        </p:spPr>
      </p:pic>
      <p:pic>
        <p:nvPicPr>
          <p:cNvPr id="102" name="Picture 101" descr="A picture containing object, clock&#10;&#10;Description automatically generated">
            <a:extLst>
              <a:ext uri="{FF2B5EF4-FFF2-40B4-BE49-F238E27FC236}">
                <a16:creationId xmlns:a16="http://schemas.microsoft.com/office/drawing/2014/main" id="{247B5BD8-61B6-8148-BDF6-C42D91E154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5793" y="2732516"/>
            <a:ext cx="244901" cy="157436"/>
          </a:xfrm>
          <a:prstGeom prst="rect">
            <a:avLst/>
          </a:prstGeom>
        </p:spPr>
      </p:pic>
      <p:sp>
        <p:nvSpPr>
          <p:cNvPr id="104" name="Text Placeholder 6">
            <a:extLst>
              <a:ext uri="{FF2B5EF4-FFF2-40B4-BE49-F238E27FC236}">
                <a16:creationId xmlns:a16="http://schemas.microsoft.com/office/drawing/2014/main" id="{B0588B85-0364-5B42-8CB7-A6370A48D037}"/>
              </a:ext>
            </a:extLst>
          </p:cNvPr>
          <p:cNvSpPr>
            <a:spLocks noGrp="1"/>
          </p:cNvSpPr>
          <p:nvPr>
            <p:ph type="body" sz="quarter" idx="39" hasCustomPrompt="1"/>
          </p:nvPr>
        </p:nvSpPr>
        <p:spPr>
          <a:xfrm>
            <a:off x="5164362" y="2346623"/>
            <a:ext cx="3498260"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a:t>
            </a:r>
            <a:r>
              <a:rPr lang="en-GB" dirty="0" err="1"/>
              <a:t>tel</a:t>
            </a:r>
            <a:r>
              <a:rPr lang="en-GB" dirty="0"/>
              <a:t>]</a:t>
            </a:r>
            <a:endParaRPr lang="en-US" dirty="0"/>
          </a:p>
        </p:txBody>
      </p:sp>
      <p:sp>
        <p:nvSpPr>
          <p:cNvPr id="105" name="Text Placeholder 6">
            <a:extLst>
              <a:ext uri="{FF2B5EF4-FFF2-40B4-BE49-F238E27FC236}">
                <a16:creationId xmlns:a16="http://schemas.microsoft.com/office/drawing/2014/main" id="{81546408-AFEA-5F40-B1A7-0CE6DC8C323A}"/>
              </a:ext>
            </a:extLst>
          </p:cNvPr>
          <p:cNvSpPr>
            <a:spLocks noGrp="1"/>
          </p:cNvSpPr>
          <p:nvPr>
            <p:ph type="body" sz="quarter" idx="40" hasCustomPrompt="1"/>
          </p:nvPr>
        </p:nvSpPr>
        <p:spPr>
          <a:xfrm>
            <a:off x="5179209" y="2691588"/>
            <a:ext cx="3500346" cy="220577"/>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[email]</a:t>
            </a:r>
            <a:endParaRPr lang="en-US" dirty="0"/>
          </a:p>
        </p:txBody>
      </p:sp>
      <p:sp>
        <p:nvSpPr>
          <p:cNvPr id="106" name="Text Placeholder 6">
            <a:extLst>
              <a:ext uri="{FF2B5EF4-FFF2-40B4-BE49-F238E27FC236}">
                <a16:creationId xmlns:a16="http://schemas.microsoft.com/office/drawing/2014/main" id="{3B50D572-F9D8-3F4A-AB65-42E7E4C48B7F}"/>
              </a:ext>
            </a:extLst>
          </p:cNvPr>
          <p:cNvSpPr>
            <a:spLocks noGrp="1"/>
          </p:cNvSpPr>
          <p:nvPr>
            <p:ph type="body" sz="quarter" idx="41" hasCustomPrompt="1"/>
          </p:nvPr>
        </p:nvSpPr>
        <p:spPr>
          <a:xfrm>
            <a:off x="5179208" y="3036697"/>
            <a:ext cx="3508814"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[Description over 2 lines]</a:t>
            </a:r>
            <a:endParaRPr lang="en-US" dirty="0"/>
          </a:p>
        </p:txBody>
      </p:sp>
      <p:sp>
        <p:nvSpPr>
          <p:cNvPr id="107" name="Text Placeholder 6">
            <a:extLst>
              <a:ext uri="{FF2B5EF4-FFF2-40B4-BE49-F238E27FC236}">
                <a16:creationId xmlns:a16="http://schemas.microsoft.com/office/drawing/2014/main" id="{AD3E73F7-FC45-474F-84F3-DFF4BEF3BDA8}"/>
              </a:ext>
            </a:extLst>
          </p:cNvPr>
          <p:cNvSpPr>
            <a:spLocks noGrp="1"/>
          </p:cNvSpPr>
          <p:nvPr>
            <p:ph type="body" sz="quarter" idx="42" hasCustomPrompt="1"/>
          </p:nvPr>
        </p:nvSpPr>
        <p:spPr>
          <a:xfrm>
            <a:off x="6173422" y="3689761"/>
            <a:ext cx="2497666" cy="246221"/>
          </a:xfrm>
          <a:prstGeom prst="rect">
            <a:avLst/>
          </a:prstGeom>
        </p:spPr>
        <p:txBody>
          <a:bodyPr wrap="square" lIns="0" tIns="0" rIns="0" bIns="0" anchor="b" anchorCtr="0">
            <a:sp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[name]</a:t>
            </a:r>
            <a:endParaRPr lang="en-US" dirty="0"/>
          </a:p>
        </p:txBody>
      </p:sp>
      <p:sp>
        <p:nvSpPr>
          <p:cNvPr id="108" name="Picture Placeholder 14">
            <a:extLst>
              <a:ext uri="{FF2B5EF4-FFF2-40B4-BE49-F238E27FC236}">
                <a16:creationId xmlns:a16="http://schemas.microsoft.com/office/drawing/2014/main" id="{DF4BFCD4-9D9D-B548-A5D2-AB6275E3A472}"/>
              </a:ext>
            </a:extLst>
          </p:cNvPr>
          <p:cNvSpPr>
            <a:spLocks noGrp="1"/>
          </p:cNvSpPr>
          <p:nvPr>
            <p:ph type="pic" sz="quarter" idx="43" hasCustomPrompt="1"/>
          </p:nvPr>
        </p:nvSpPr>
        <p:spPr>
          <a:xfrm>
            <a:off x="4834631" y="3597184"/>
            <a:ext cx="1181529" cy="966255"/>
          </a:xfrm>
          <a:prstGeom prst="rect">
            <a:avLst/>
          </a:prstGeom>
        </p:spPr>
        <p:txBody>
          <a:bodyPr/>
          <a:lstStyle>
            <a:lvl1pPr marL="0" indent="0">
              <a:buFontTx/>
              <a:buNone/>
              <a:defRPr sz="1400"/>
            </a:lvl1pPr>
          </a:lstStyle>
          <a:p>
            <a:r>
              <a:rPr lang="en-US" dirty="0"/>
              <a:t>[head shot]</a:t>
            </a:r>
          </a:p>
        </p:txBody>
      </p:sp>
      <p:sp>
        <p:nvSpPr>
          <p:cNvPr id="109" name="Text Placeholder 6">
            <a:extLst>
              <a:ext uri="{FF2B5EF4-FFF2-40B4-BE49-F238E27FC236}">
                <a16:creationId xmlns:a16="http://schemas.microsoft.com/office/drawing/2014/main" id="{B1B048E8-9715-854B-A312-D81278F1DAF4}"/>
              </a:ext>
            </a:extLst>
          </p:cNvPr>
          <p:cNvSpPr>
            <a:spLocks noGrp="1"/>
          </p:cNvSpPr>
          <p:nvPr>
            <p:ph type="body" sz="quarter" idx="44" hasCustomPrompt="1"/>
          </p:nvPr>
        </p:nvSpPr>
        <p:spPr>
          <a:xfrm>
            <a:off x="6179720" y="4017798"/>
            <a:ext cx="2482902"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[job title]</a:t>
            </a:r>
            <a:endParaRPr lang="en-US" dirty="0"/>
          </a:p>
        </p:txBody>
      </p:sp>
      <p:pic>
        <p:nvPicPr>
          <p:cNvPr id="110" name="Picture 109" descr="A picture containing clock, drawing&#10;&#10;Description automatically generated">
            <a:extLst>
              <a:ext uri="{FF2B5EF4-FFF2-40B4-BE49-F238E27FC236}">
                <a16:creationId xmlns:a16="http://schemas.microsoft.com/office/drawing/2014/main" id="{13C80C07-E8AA-1E4E-B586-3FD017B65D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4666" y="4668279"/>
            <a:ext cx="148493" cy="262046"/>
          </a:xfrm>
          <a:prstGeom prst="rect">
            <a:avLst/>
          </a:prstGeom>
        </p:spPr>
      </p:pic>
      <p:pic>
        <p:nvPicPr>
          <p:cNvPr id="111" name="Picture 110" descr="A picture containing object, clock&#10;&#10;Description automatically generated">
            <a:extLst>
              <a:ext uri="{FF2B5EF4-FFF2-40B4-BE49-F238E27FC236}">
                <a16:creationId xmlns:a16="http://schemas.microsoft.com/office/drawing/2014/main" id="{1F348594-D7AA-5240-AD1A-E322EE8FD9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5793" y="5086155"/>
            <a:ext cx="244901" cy="157436"/>
          </a:xfrm>
          <a:prstGeom prst="rect">
            <a:avLst/>
          </a:prstGeom>
        </p:spPr>
      </p:pic>
      <p:sp>
        <p:nvSpPr>
          <p:cNvPr id="113" name="Text Placeholder 6">
            <a:extLst>
              <a:ext uri="{FF2B5EF4-FFF2-40B4-BE49-F238E27FC236}">
                <a16:creationId xmlns:a16="http://schemas.microsoft.com/office/drawing/2014/main" id="{3F09502D-F76A-1E46-BF17-8F81FDE947A3}"/>
              </a:ext>
            </a:extLst>
          </p:cNvPr>
          <p:cNvSpPr>
            <a:spLocks noGrp="1"/>
          </p:cNvSpPr>
          <p:nvPr>
            <p:ph type="body" sz="quarter" idx="45" hasCustomPrompt="1"/>
          </p:nvPr>
        </p:nvSpPr>
        <p:spPr>
          <a:xfrm>
            <a:off x="5164362" y="4700262"/>
            <a:ext cx="3498260"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a:t>
            </a:r>
            <a:r>
              <a:rPr lang="en-GB" dirty="0" err="1"/>
              <a:t>tel</a:t>
            </a:r>
            <a:r>
              <a:rPr lang="en-GB" dirty="0"/>
              <a:t>]</a:t>
            </a:r>
            <a:endParaRPr lang="en-US" dirty="0"/>
          </a:p>
        </p:txBody>
      </p:sp>
      <p:sp>
        <p:nvSpPr>
          <p:cNvPr id="114" name="Text Placeholder 6">
            <a:extLst>
              <a:ext uri="{FF2B5EF4-FFF2-40B4-BE49-F238E27FC236}">
                <a16:creationId xmlns:a16="http://schemas.microsoft.com/office/drawing/2014/main" id="{4A486520-4A0F-D64D-93FB-0A0D728FEF5D}"/>
              </a:ext>
            </a:extLst>
          </p:cNvPr>
          <p:cNvSpPr>
            <a:spLocks noGrp="1"/>
          </p:cNvSpPr>
          <p:nvPr>
            <p:ph type="body" sz="quarter" idx="46" hasCustomPrompt="1"/>
          </p:nvPr>
        </p:nvSpPr>
        <p:spPr>
          <a:xfrm>
            <a:off x="5179209" y="5045227"/>
            <a:ext cx="3500346" cy="220577"/>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[email]</a:t>
            </a:r>
            <a:endParaRPr lang="en-US" dirty="0"/>
          </a:p>
        </p:txBody>
      </p:sp>
      <p:sp>
        <p:nvSpPr>
          <p:cNvPr id="115" name="Text Placeholder 6">
            <a:extLst>
              <a:ext uri="{FF2B5EF4-FFF2-40B4-BE49-F238E27FC236}">
                <a16:creationId xmlns:a16="http://schemas.microsoft.com/office/drawing/2014/main" id="{0357886F-39BD-3943-824E-0C944AA4F50A}"/>
              </a:ext>
            </a:extLst>
          </p:cNvPr>
          <p:cNvSpPr>
            <a:spLocks noGrp="1"/>
          </p:cNvSpPr>
          <p:nvPr>
            <p:ph type="body" sz="quarter" idx="47" hasCustomPrompt="1"/>
          </p:nvPr>
        </p:nvSpPr>
        <p:spPr>
          <a:xfrm>
            <a:off x="5179208" y="5390336"/>
            <a:ext cx="3508814"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panose="02000503040000020004" pitchFamily="2" charset="77"/>
              </a:defRPr>
            </a:lvl2pPr>
            <a:lvl3pPr marL="914400" indent="0">
              <a:buNone/>
              <a:defRPr sz="2000">
                <a:solidFill>
                  <a:schemeClr val="bg1"/>
                </a:solidFill>
                <a:latin typeface="AG Book Pro" panose="02000503040000020004" pitchFamily="2" charset="77"/>
              </a:defRPr>
            </a:lvl3pPr>
            <a:lvl4pPr marL="1371600" indent="0">
              <a:buNone/>
              <a:defRPr sz="2000">
                <a:solidFill>
                  <a:schemeClr val="bg1"/>
                </a:solidFill>
                <a:latin typeface="AG Book Pro" panose="02000503040000020004" pitchFamily="2" charset="77"/>
              </a:defRPr>
            </a:lvl4pPr>
            <a:lvl5pPr marL="1828800" indent="0">
              <a:buNone/>
              <a:defRPr sz="2000">
                <a:solidFill>
                  <a:schemeClr val="bg1"/>
                </a:solidFill>
                <a:latin typeface="AG Book Pro" panose="02000503040000020004" pitchFamily="2" charset="77"/>
              </a:defRPr>
            </a:lvl5pPr>
          </a:lstStyle>
          <a:p>
            <a:pPr lvl="0"/>
            <a:r>
              <a:rPr lang="en-GB" dirty="0"/>
              <a:t>[Description over 2 lines]</a:t>
            </a:r>
            <a:endParaRPr lang="en-US" dirty="0"/>
          </a:p>
        </p:txBody>
      </p:sp>
    </p:spTree>
    <p:extLst>
      <p:ext uri="{BB962C8B-B14F-4D97-AF65-F5344CB8AC3E}">
        <p14:creationId xmlns:p14="http://schemas.microsoft.com/office/powerpoint/2010/main" val="514704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speakers plus ic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3000A233-4387-E442-A95F-EC7756B87885}"/>
              </a:ext>
            </a:extLst>
          </p:cNvPr>
          <p:cNvSpPr>
            <a:spLocks noGrp="1"/>
          </p:cNvSpPr>
          <p:nvPr>
            <p:ph type="pic" sz="quarter" idx="11" hasCustomPrompt="1"/>
          </p:nvPr>
        </p:nvSpPr>
        <p:spPr>
          <a:xfrm>
            <a:off x="4209975" y="1087347"/>
            <a:ext cx="743028" cy="669915"/>
          </a:xfrm>
          <a:prstGeom prst="rect">
            <a:avLst/>
          </a:prstGeom>
        </p:spPr>
        <p:txBody>
          <a:bodyPr/>
          <a:lstStyle>
            <a:lvl1pPr marL="0" indent="0">
              <a:buFontTx/>
              <a:buNone/>
              <a:defRPr sz="1800"/>
            </a:lvl1pPr>
          </a:lstStyle>
          <a:p>
            <a:r>
              <a:rPr lang="en-US" dirty="0"/>
              <a:t>[icon]</a:t>
            </a:r>
          </a:p>
        </p:txBody>
      </p:sp>
      <p:sp>
        <p:nvSpPr>
          <p:cNvPr id="14" name="Text Placeholder 6">
            <a:extLst>
              <a:ext uri="{FF2B5EF4-FFF2-40B4-BE49-F238E27FC236}">
                <a16:creationId xmlns:a16="http://schemas.microsoft.com/office/drawing/2014/main" id="{999D3514-8A98-FF41-AEDB-B92A5A9A58FD}"/>
              </a:ext>
            </a:extLst>
          </p:cNvPr>
          <p:cNvSpPr>
            <a:spLocks noGrp="1"/>
          </p:cNvSpPr>
          <p:nvPr>
            <p:ph type="body" sz="quarter" idx="13" hasCustomPrompt="1"/>
          </p:nvPr>
        </p:nvSpPr>
        <p:spPr>
          <a:xfrm>
            <a:off x="498428" y="1894920"/>
            <a:ext cx="3633305" cy="246221"/>
          </a:xfrm>
          <a:prstGeom prst="rect">
            <a:avLst/>
          </a:prstGeom>
        </p:spPr>
        <p:txBody>
          <a:bodyPr wrap="square" lIns="0" tIns="0" rIns="0" bIns="0" anchor="b" anchorCtr="0">
            <a:sp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[name]</a:t>
            </a:r>
            <a:endParaRPr lang="en-US" dirty="0"/>
          </a:p>
        </p:txBody>
      </p:sp>
      <p:sp>
        <p:nvSpPr>
          <p:cNvPr id="23" name="Slide Number Placeholder 4">
            <a:extLst>
              <a:ext uri="{FF2B5EF4-FFF2-40B4-BE49-F238E27FC236}">
                <a16:creationId xmlns:a16="http://schemas.microsoft.com/office/drawing/2014/main" id="{2D9FF23F-3A8A-EF40-822B-82F12FDB28D3}"/>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cxnSp>
        <p:nvCxnSpPr>
          <p:cNvPr id="5" name="Straight Connector 4">
            <a:extLst>
              <a:ext uri="{FF2B5EF4-FFF2-40B4-BE49-F238E27FC236}">
                <a16:creationId xmlns:a16="http://schemas.microsoft.com/office/drawing/2014/main" id="{57732E1D-985D-FC4F-AEE9-346F13333EC5}"/>
              </a:ext>
            </a:extLst>
          </p:cNvPr>
          <p:cNvCxnSpPr>
            <a:cxnSpLocks/>
          </p:cNvCxnSpPr>
          <p:nvPr userDrawn="1"/>
        </p:nvCxnSpPr>
        <p:spPr>
          <a:xfrm flipH="1">
            <a:off x="483577" y="1407102"/>
            <a:ext cx="35380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Title 1">
            <a:extLst>
              <a:ext uri="{FF2B5EF4-FFF2-40B4-BE49-F238E27FC236}">
                <a16:creationId xmlns:a16="http://schemas.microsoft.com/office/drawing/2014/main" id="{99DEDFE7-65A4-A748-AED1-D05651F8C8C8}"/>
              </a:ext>
            </a:extLst>
          </p:cNvPr>
          <p:cNvSpPr>
            <a:spLocks noGrp="1"/>
          </p:cNvSpPr>
          <p:nvPr>
            <p:ph type="ctrTitle" hasCustomPrompt="1"/>
          </p:nvPr>
        </p:nvSpPr>
        <p:spPr>
          <a:xfrm>
            <a:off x="503573" y="437146"/>
            <a:ext cx="8164939" cy="48639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[Multiple speakers slide]</a:t>
            </a:r>
            <a:endParaRPr lang="en-GB" dirty="0"/>
          </a:p>
        </p:txBody>
      </p:sp>
      <p:cxnSp>
        <p:nvCxnSpPr>
          <p:cNvPr id="55" name="Straight Connector 54">
            <a:extLst>
              <a:ext uri="{FF2B5EF4-FFF2-40B4-BE49-F238E27FC236}">
                <a16:creationId xmlns:a16="http://schemas.microsoft.com/office/drawing/2014/main" id="{EFE1B9FD-A15A-4148-8E5C-B57997121FE9}"/>
              </a:ext>
            </a:extLst>
          </p:cNvPr>
          <p:cNvCxnSpPr>
            <a:cxnSpLocks/>
          </p:cNvCxnSpPr>
          <p:nvPr userDrawn="1"/>
        </p:nvCxnSpPr>
        <p:spPr>
          <a:xfrm flipH="1">
            <a:off x="5139597" y="1407102"/>
            <a:ext cx="35380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 Placeholder 6">
            <a:extLst>
              <a:ext uri="{FF2B5EF4-FFF2-40B4-BE49-F238E27FC236}">
                <a16:creationId xmlns:a16="http://schemas.microsoft.com/office/drawing/2014/main" id="{3C8DCE65-71AD-C043-9381-6249605E1E6D}"/>
              </a:ext>
            </a:extLst>
          </p:cNvPr>
          <p:cNvSpPr>
            <a:spLocks noGrp="1"/>
          </p:cNvSpPr>
          <p:nvPr>
            <p:ph type="body" sz="quarter" idx="29" hasCustomPrompt="1"/>
          </p:nvPr>
        </p:nvSpPr>
        <p:spPr>
          <a:xfrm>
            <a:off x="497364" y="2206023"/>
            <a:ext cx="3634369"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[job title]</a:t>
            </a:r>
            <a:endParaRPr lang="en-US" dirty="0"/>
          </a:p>
        </p:txBody>
      </p:sp>
      <p:sp>
        <p:nvSpPr>
          <p:cNvPr id="57" name="Text Placeholder 6">
            <a:extLst>
              <a:ext uri="{FF2B5EF4-FFF2-40B4-BE49-F238E27FC236}">
                <a16:creationId xmlns:a16="http://schemas.microsoft.com/office/drawing/2014/main" id="{6F4915C4-E6EC-134A-AD1A-7BB978603D94}"/>
              </a:ext>
            </a:extLst>
          </p:cNvPr>
          <p:cNvSpPr>
            <a:spLocks noGrp="1"/>
          </p:cNvSpPr>
          <p:nvPr>
            <p:ph type="body" sz="quarter" idx="30" hasCustomPrompt="1"/>
          </p:nvPr>
        </p:nvSpPr>
        <p:spPr>
          <a:xfrm>
            <a:off x="5126856" y="1894920"/>
            <a:ext cx="3559965" cy="246221"/>
          </a:xfrm>
          <a:prstGeom prst="rect">
            <a:avLst/>
          </a:prstGeom>
        </p:spPr>
        <p:txBody>
          <a:bodyPr wrap="square" lIns="0" tIns="0" rIns="0" bIns="0" anchor="b" anchorCtr="0">
            <a:sp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[name]</a:t>
            </a:r>
            <a:endParaRPr lang="en-US" dirty="0"/>
          </a:p>
        </p:txBody>
      </p:sp>
      <p:sp>
        <p:nvSpPr>
          <p:cNvPr id="64" name="Text Placeholder 6">
            <a:extLst>
              <a:ext uri="{FF2B5EF4-FFF2-40B4-BE49-F238E27FC236}">
                <a16:creationId xmlns:a16="http://schemas.microsoft.com/office/drawing/2014/main" id="{975AE380-F875-184C-AE86-F0A50478438B}"/>
              </a:ext>
            </a:extLst>
          </p:cNvPr>
          <p:cNvSpPr>
            <a:spLocks noGrp="1"/>
          </p:cNvSpPr>
          <p:nvPr>
            <p:ph type="body" sz="quarter" idx="34" hasCustomPrompt="1"/>
          </p:nvPr>
        </p:nvSpPr>
        <p:spPr>
          <a:xfrm>
            <a:off x="5125793" y="2206023"/>
            <a:ext cx="3561008"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[job title]</a:t>
            </a:r>
            <a:endParaRPr lang="en-US" dirty="0"/>
          </a:p>
        </p:txBody>
      </p:sp>
      <p:sp>
        <p:nvSpPr>
          <p:cNvPr id="65" name="Text Placeholder 6">
            <a:extLst>
              <a:ext uri="{FF2B5EF4-FFF2-40B4-BE49-F238E27FC236}">
                <a16:creationId xmlns:a16="http://schemas.microsoft.com/office/drawing/2014/main" id="{A31BF5CD-3DF4-5D4E-8D2F-73A7C415626C}"/>
              </a:ext>
            </a:extLst>
          </p:cNvPr>
          <p:cNvSpPr>
            <a:spLocks noGrp="1"/>
          </p:cNvSpPr>
          <p:nvPr>
            <p:ph type="body" sz="quarter" idx="35" hasCustomPrompt="1"/>
          </p:nvPr>
        </p:nvSpPr>
        <p:spPr>
          <a:xfrm>
            <a:off x="498428" y="3933056"/>
            <a:ext cx="3633305" cy="246221"/>
          </a:xfrm>
          <a:prstGeom prst="rect">
            <a:avLst/>
          </a:prstGeom>
        </p:spPr>
        <p:txBody>
          <a:bodyPr wrap="square" lIns="0" tIns="0" rIns="0" bIns="0" anchor="b" anchorCtr="0">
            <a:sp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[name]</a:t>
            </a:r>
            <a:endParaRPr lang="en-US" dirty="0"/>
          </a:p>
        </p:txBody>
      </p:sp>
      <p:sp>
        <p:nvSpPr>
          <p:cNvPr id="72" name="Text Placeholder 6">
            <a:extLst>
              <a:ext uri="{FF2B5EF4-FFF2-40B4-BE49-F238E27FC236}">
                <a16:creationId xmlns:a16="http://schemas.microsoft.com/office/drawing/2014/main" id="{B9E2FD0B-1579-684F-9BEE-D32FEC0D16A7}"/>
              </a:ext>
            </a:extLst>
          </p:cNvPr>
          <p:cNvSpPr>
            <a:spLocks noGrp="1"/>
          </p:cNvSpPr>
          <p:nvPr>
            <p:ph type="body" sz="quarter" idx="39" hasCustomPrompt="1"/>
          </p:nvPr>
        </p:nvSpPr>
        <p:spPr>
          <a:xfrm>
            <a:off x="497364" y="4244159"/>
            <a:ext cx="3634369"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[job title]</a:t>
            </a:r>
            <a:endParaRPr lang="en-US" dirty="0"/>
          </a:p>
        </p:txBody>
      </p:sp>
      <p:sp>
        <p:nvSpPr>
          <p:cNvPr id="73" name="Text Placeholder 6">
            <a:extLst>
              <a:ext uri="{FF2B5EF4-FFF2-40B4-BE49-F238E27FC236}">
                <a16:creationId xmlns:a16="http://schemas.microsoft.com/office/drawing/2014/main" id="{F7C9147D-A2CC-5D46-8F09-6BD88E8FF9B1}"/>
              </a:ext>
            </a:extLst>
          </p:cNvPr>
          <p:cNvSpPr>
            <a:spLocks noGrp="1"/>
          </p:cNvSpPr>
          <p:nvPr>
            <p:ph type="body" sz="quarter" idx="40" hasCustomPrompt="1"/>
          </p:nvPr>
        </p:nvSpPr>
        <p:spPr>
          <a:xfrm>
            <a:off x="5139597" y="3933056"/>
            <a:ext cx="3633305" cy="246221"/>
          </a:xfrm>
          <a:prstGeom prst="rect">
            <a:avLst/>
          </a:prstGeom>
        </p:spPr>
        <p:txBody>
          <a:bodyPr wrap="square" lIns="0" tIns="0" rIns="0" bIns="0" anchor="b" anchorCtr="0">
            <a:spAutoFit/>
          </a:bodyPr>
          <a:lstStyle>
            <a:lvl1pPr marL="0" indent="0">
              <a:buNone/>
              <a:defRPr sz="1600" b="1" i="0" baseline="0">
                <a:solidFill>
                  <a:schemeClr val="accent2"/>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[name]</a:t>
            </a:r>
            <a:endParaRPr lang="en-US" dirty="0"/>
          </a:p>
        </p:txBody>
      </p:sp>
      <p:sp>
        <p:nvSpPr>
          <p:cNvPr id="80" name="Text Placeholder 6">
            <a:extLst>
              <a:ext uri="{FF2B5EF4-FFF2-40B4-BE49-F238E27FC236}">
                <a16:creationId xmlns:a16="http://schemas.microsoft.com/office/drawing/2014/main" id="{931FBDB4-F7BF-F040-BD44-128EB1033424}"/>
              </a:ext>
            </a:extLst>
          </p:cNvPr>
          <p:cNvSpPr>
            <a:spLocks noGrp="1"/>
          </p:cNvSpPr>
          <p:nvPr>
            <p:ph type="body" sz="quarter" idx="44" hasCustomPrompt="1"/>
          </p:nvPr>
        </p:nvSpPr>
        <p:spPr>
          <a:xfrm>
            <a:off x="5138533" y="4244159"/>
            <a:ext cx="3634369" cy="215444"/>
          </a:xfrm>
          <a:prstGeom prst="rect">
            <a:avLst/>
          </a:prstGeom>
        </p:spPr>
        <p:txBody>
          <a:bodyPr wrap="square" lIns="0" tIns="0" rIns="0" bIns="0" anchor="b" anchorCtr="0">
            <a:spAutoFit/>
          </a:bodyPr>
          <a:lstStyle>
            <a:lvl1pPr marL="0" indent="0">
              <a:buNone/>
              <a:defRPr sz="14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[job title]</a:t>
            </a:r>
            <a:endParaRPr lang="en-US" dirty="0"/>
          </a:p>
        </p:txBody>
      </p:sp>
      <p:pic>
        <p:nvPicPr>
          <p:cNvPr id="40" name="Picture 39" descr="A picture containing clock, drawing&#10;&#10;Description automatically generated">
            <a:extLst>
              <a:ext uri="{FF2B5EF4-FFF2-40B4-BE49-F238E27FC236}">
                <a16:creationId xmlns:a16="http://schemas.microsoft.com/office/drawing/2014/main" id="{38AA5AC2-0052-654F-AC4E-852AE45BE5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765" t="-4958" r="-17392" b="-7780"/>
          <a:stretch/>
        </p:blipFill>
        <p:spPr>
          <a:xfrm>
            <a:off x="482600" y="2584450"/>
            <a:ext cx="158750" cy="228599"/>
          </a:xfrm>
          <a:prstGeom prst="rect">
            <a:avLst/>
          </a:prstGeom>
        </p:spPr>
      </p:pic>
      <p:pic>
        <p:nvPicPr>
          <p:cNvPr id="41" name="Picture 40" descr="A picture containing object, clock&#10;&#10;Description automatically generated">
            <a:extLst>
              <a:ext uri="{FF2B5EF4-FFF2-40B4-BE49-F238E27FC236}">
                <a16:creationId xmlns:a16="http://schemas.microsoft.com/office/drawing/2014/main" id="{47467FD2-8E22-D44C-876C-B75DC1D598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481" t="-9877" r="-8447" b="-7405"/>
          <a:stretch/>
        </p:blipFill>
        <p:spPr>
          <a:xfrm>
            <a:off x="457200" y="3003550"/>
            <a:ext cx="215899" cy="142875"/>
          </a:xfrm>
          <a:prstGeom prst="rect">
            <a:avLst/>
          </a:prstGeom>
        </p:spPr>
      </p:pic>
      <p:sp>
        <p:nvSpPr>
          <p:cNvPr id="43" name="Text Placeholder 6">
            <a:extLst>
              <a:ext uri="{FF2B5EF4-FFF2-40B4-BE49-F238E27FC236}">
                <a16:creationId xmlns:a16="http://schemas.microsoft.com/office/drawing/2014/main" id="{8E05DB46-B513-C94A-AD06-2E2823ABD3C4}"/>
              </a:ext>
            </a:extLst>
          </p:cNvPr>
          <p:cNvSpPr>
            <a:spLocks noGrp="1"/>
          </p:cNvSpPr>
          <p:nvPr>
            <p:ph type="body" sz="quarter" idx="14" hasCustomPrompt="1"/>
          </p:nvPr>
        </p:nvSpPr>
        <p:spPr>
          <a:xfrm>
            <a:off x="767291" y="2614876"/>
            <a:ext cx="3375925"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a:t>
            </a:r>
            <a:r>
              <a:rPr lang="en-GB" dirty="0" err="1"/>
              <a:t>tel</a:t>
            </a:r>
            <a:r>
              <a:rPr lang="en-GB" dirty="0"/>
              <a:t>]</a:t>
            </a:r>
            <a:endParaRPr lang="en-US" dirty="0"/>
          </a:p>
        </p:txBody>
      </p:sp>
      <p:sp>
        <p:nvSpPr>
          <p:cNvPr id="44" name="Text Placeholder 6">
            <a:extLst>
              <a:ext uri="{FF2B5EF4-FFF2-40B4-BE49-F238E27FC236}">
                <a16:creationId xmlns:a16="http://schemas.microsoft.com/office/drawing/2014/main" id="{15F15467-800E-EC48-9139-6406F7B737F0}"/>
              </a:ext>
            </a:extLst>
          </p:cNvPr>
          <p:cNvSpPr>
            <a:spLocks noGrp="1"/>
          </p:cNvSpPr>
          <p:nvPr>
            <p:ph type="body" sz="quarter" idx="15" hasCustomPrompt="1"/>
          </p:nvPr>
        </p:nvSpPr>
        <p:spPr>
          <a:xfrm>
            <a:off x="782138" y="2972004"/>
            <a:ext cx="3376394"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[email]</a:t>
            </a:r>
            <a:endParaRPr lang="en-US" dirty="0"/>
          </a:p>
        </p:txBody>
      </p:sp>
      <p:sp>
        <p:nvSpPr>
          <p:cNvPr id="45" name="Text Placeholder 6">
            <a:extLst>
              <a:ext uri="{FF2B5EF4-FFF2-40B4-BE49-F238E27FC236}">
                <a16:creationId xmlns:a16="http://schemas.microsoft.com/office/drawing/2014/main" id="{517F6168-96F3-3443-9752-03CF08725862}"/>
              </a:ext>
            </a:extLst>
          </p:cNvPr>
          <p:cNvSpPr>
            <a:spLocks noGrp="1"/>
          </p:cNvSpPr>
          <p:nvPr>
            <p:ph type="body" sz="quarter" idx="16" hasCustomPrompt="1"/>
          </p:nvPr>
        </p:nvSpPr>
        <p:spPr>
          <a:xfrm>
            <a:off x="782138" y="3309838"/>
            <a:ext cx="3380396"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[Description over 2 lines]</a:t>
            </a:r>
            <a:endParaRPr lang="en-US" dirty="0"/>
          </a:p>
        </p:txBody>
      </p:sp>
      <p:sp>
        <p:nvSpPr>
          <p:cNvPr id="49" name="Text Placeholder 6">
            <a:extLst>
              <a:ext uri="{FF2B5EF4-FFF2-40B4-BE49-F238E27FC236}">
                <a16:creationId xmlns:a16="http://schemas.microsoft.com/office/drawing/2014/main" id="{7D9AEE0D-045C-1D45-AC91-E323F5358FD5}"/>
              </a:ext>
            </a:extLst>
          </p:cNvPr>
          <p:cNvSpPr>
            <a:spLocks noGrp="1"/>
          </p:cNvSpPr>
          <p:nvPr>
            <p:ph type="body" sz="quarter" idx="45" hasCustomPrompt="1"/>
          </p:nvPr>
        </p:nvSpPr>
        <p:spPr>
          <a:xfrm>
            <a:off x="5364088" y="2614876"/>
            <a:ext cx="3375925"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a:t>
            </a:r>
            <a:r>
              <a:rPr lang="en-GB" dirty="0" err="1"/>
              <a:t>tel</a:t>
            </a:r>
            <a:r>
              <a:rPr lang="en-GB" dirty="0"/>
              <a:t>]</a:t>
            </a:r>
            <a:endParaRPr lang="en-US" dirty="0"/>
          </a:p>
        </p:txBody>
      </p:sp>
      <p:sp>
        <p:nvSpPr>
          <p:cNvPr id="50" name="Text Placeholder 6">
            <a:extLst>
              <a:ext uri="{FF2B5EF4-FFF2-40B4-BE49-F238E27FC236}">
                <a16:creationId xmlns:a16="http://schemas.microsoft.com/office/drawing/2014/main" id="{36097733-253C-3C48-A602-6C2D79117914}"/>
              </a:ext>
            </a:extLst>
          </p:cNvPr>
          <p:cNvSpPr>
            <a:spLocks noGrp="1"/>
          </p:cNvSpPr>
          <p:nvPr>
            <p:ph type="body" sz="quarter" idx="46" hasCustomPrompt="1"/>
          </p:nvPr>
        </p:nvSpPr>
        <p:spPr>
          <a:xfrm>
            <a:off x="5378935" y="2972004"/>
            <a:ext cx="3376394"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[email]</a:t>
            </a:r>
            <a:endParaRPr lang="en-US" dirty="0"/>
          </a:p>
        </p:txBody>
      </p:sp>
      <p:sp>
        <p:nvSpPr>
          <p:cNvPr id="51" name="Text Placeholder 6">
            <a:extLst>
              <a:ext uri="{FF2B5EF4-FFF2-40B4-BE49-F238E27FC236}">
                <a16:creationId xmlns:a16="http://schemas.microsoft.com/office/drawing/2014/main" id="{87A5FAF7-8803-4A4C-AC11-0CCA8A8C7F5D}"/>
              </a:ext>
            </a:extLst>
          </p:cNvPr>
          <p:cNvSpPr>
            <a:spLocks noGrp="1"/>
          </p:cNvSpPr>
          <p:nvPr>
            <p:ph type="body" sz="quarter" idx="47" hasCustomPrompt="1"/>
          </p:nvPr>
        </p:nvSpPr>
        <p:spPr>
          <a:xfrm>
            <a:off x="5378935" y="3309838"/>
            <a:ext cx="3380396"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[Description over 2 lines]</a:t>
            </a:r>
            <a:endParaRPr lang="en-US" dirty="0"/>
          </a:p>
        </p:txBody>
      </p:sp>
      <p:sp>
        <p:nvSpPr>
          <p:cNvPr id="88" name="Text Placeholder 6">
            <a:extLst>
              <a:ext uri="{FF2B5EF4-FFF2-40B4-BE49-F238E27FC236}">
                <a16:creationId xmlns:a16="http://schemas.microsoft.com/office/drawing/2014/main" id="{D3736C9D-79A0-514D-A982-C9C66BFDF571}"/>
              </a:ext>
            </a:extLst>
          </p:cNvPr>
          <p:cNvSpPr>
            <a:spLocks noGrp="1"/>
          </p:cNvSpPr>
          <p:nvPr>
            <p:ph type="body" sz="quarter" idx="51" hasCustomPrompt="1"/>
          </p:nvPr>
        </p:nvSpPr>
        <p:spPr>
          <a:xfrm>
            <a:off x="5364088" y="4653585"/>
            <a:ext cx="3375925"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a:t>
            </a:r>
            <a:r>
              <a:rPr lang="en-GB" dirty="0" err="1"/>
              <a:t>tel</a:t>
            </a:r>
            <a:r>
              <a:rPr lang="en-GB" dirty="0"/>
              <a:t>]</a:t>
            </a:r>
            <a:endParaRPr lang="en-US" dirty="0"/>
          </a:p>
        </p:txBody>
      </p:sp>
      <p:sp>
        <p:nvSpPr>
          <p:cNvPr id="89" name="Text Placeholder 6">
            <a:extLst>
              <a:ext uri="{FF2B5EF4-FFF2-40B4-BE49-F238E27FC236}">
                <a16:creationId xmlns:a16="http://schemas.microsoft.com/office/drawing/2014/main" id="{59571A21-07A5-1041-84AD-6B95034C0028}"/>
              </a:ext>
            </a:extLst>
          </p:cNvPr>
          <p:cNvSpPr>
            <a:spLocks noGrp="1"/>
          </p:cNvSpPr>
          <p:nvPr>
            <p:ph type="body" sz="quarter" idx="52" hasCustomPrompt="1"/>
          </p:nvPr>
        </p:nvSpPr>
        <p:spPr>
          <a:xfrm>
            <a:off x="5378935" y="5010713"/>
            <a:ext cx="3376394"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[email]</a:t>
            </a:r>
            <a:endParaRPr lang="en-US" dirty="0"/>
          </a:p>
        </p:txBody>
      </p:sp>
      <p:sp>
        <p:nvSpPr>
          <p:cNvPr id="90" name="Text Placeholder 6">
            <a:extLst>
              <a:ext uri="{FF2B5EF4-FFF2-40B4-BE49-F238E27FC236}">
                <a16:creationId xmlns:a16="http://schemas.microsoft.com/office/drawing/2014/main" id="{3BB8856B-445D-8946-89FA-369BD2FED587}"/>
              </a:ext>
            </a:extLst>
          </p:cNvPr>
          <p:cNvSpPr>
            <a:spLocks noGrp="1"/>
          </p:cNvSpPr>
          <p:nvPr>
            <p:ph type="body" sz="quarter" idx="53" hasCustomPrompt="1"/>
          </p:nvPr>
        </p:nvSpPr>
        <p:spPr>
          <a:xfrm>
            <a:off x="5378935" y="5348547"/>
            <a:ext cx="3380396"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[Description over 2 lines]</a:t>
            </a:r>
            <a:endParaRPr lang="en-US" dirty="0"/>
          </a:p>
        </p:txBody>
      </p:sp>
      <p:pic>
        <p:nvPicPr>
          <p:cNvPr id="91" name="Picture 90" descr="A picture containing clock, drawing&#10;&#10;Description automatically generated">
            <a:extLst>
              <a:ext uri="{FF2B5EF4-FFF2-40B4-BE49-F238E27FC236}">
                <a16:creationId xmlns:a16="http://schemas.microsoft.com/office/drawing/2014/main" id="{4386EBBE-D585-CC4C-B800-936ED0FEA4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765" t="-4958" r="-17392" b="-7780"/>
          <a:stretch/>
        </p:blipFill>
        <p:spPr>
          <a:xfrm>
            <a:off x="5120904" y="2584450"/>
            <a:ext cx="158750" cy="228599"/>
          </a:xfrm>
          <a:prstGeom prst="rect">
            <a:avLst/>
          </a:prstGeom>
        </p:spPr>
      </p:pic>
      <p:pic>
        <p:nvPicPr>
          <p:cNvPr id="92" name="Picture 91" descr="A picture containing object, clock&#10;&#10;Description automatically generated">
            <a:extLst>
              <a:ext uri="{FF2B5EF4-FFF2-40B4-BE49-F238E27FC236}">
                <a16:creationId xmlns:a16="http://schemas.microsoft.com/office/drawing/2014/main" id="{75804177-2B35-084C-8163-4C62A6C3FCF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481" t="-9877" r="-8447" b="-7405"/>
          <a:stretch/>
        </p:blipFill>
        <p:spPr>
          <a:xfrm>
            <a:off x="5095504" y="3003550"/>
            <a:ext cx="215899" cy="142875"/>
          </a:xfrm>
          <a:prstGeom prst="rect">
            <a:avLst/>
          </a:prstGeom>
        </p:spPr>
      </p:pic>
      <p:pic>
        <p:nvPicPr>
          <p:cNvPr id="94" name="Picture 93" descr="A picture containing clock, drawing&#10;&#10;Description automatically generated">
            <a:extLst>
              <a:ext uri="{FF2B5EF4-FFF2-40B4-BE49-F238E27FC236}">
                <a16:creationId xmlns:a16="http://schemas.microsoft.com/office/drawing/2014/main" id="{42E84100-B086-944A-9A45-65166BA8966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765" t="-4958" r="-17392" b="-7780"/>
          <a:stretch/>
        </p:blipFill>
        <p:spPr>
          <a:xfrm>
            <a:off x="5120904" y="4625826"/>
            <a:ext cx="158750" cy="228599"/>
          </a:xfrm>
          <a:prstGeom prst="rect">
            <a:avLst/>
          </a:prstGeom>
        </p:spPr>
      </p:pic>
      <p:pic>
        <p:nvPicPr>
          <p:cNvPr id="95" name="Picture 94" descr="A picture containing object, clock&#10;&#10;Description automatically generated">
            <a:extLst>
              <a:ext uri="{FF2B5EF4-FFF2-40B4-BE49-F238E27FC236}">
                <a16:creationId xmlns:a16="http://schemas.microsoft.com/office/drawing/2014/main" id="{ACD0510F-A209-5740-878D-6A335B46648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481" t="-9877" r="-8447" b="-7405"/>
          <a:stretch/>
        </p:blipFill>
        <p:spPr>
          <a:xfrm>
            <a:off x="5095504" y="5044926"/>
            <a:ext cx="215899" cy="142875"/>
          </a:xfrm>
          <a:prstGeom prst="rect">
            <a:avLst/>
          </a:prstGeom>
        </p:spPr>
      </p:pic>
      <p:sp>
        <p:nvSpPr>
          <p:cNvPr id="97" name="Text Placeholder 6">
            <a:extLst>
              <a:ext uri="{FF2B5EF4-FFF2-40B4-BE49-F238E27FC236}">
                <a16:creationId xmlns:a16="http://schemas.microsoft.com/office/drawing/2014/main" id="{8CC19BD7-99B5-3A49-A53D-76014ED50E4D}"/>
              </a:ext>
            </a:extLst>
          </p:cNvPr>
          <p:cNvSpPr>
            <a:spLocks noGrp="1"/>
          </p:cNvSpPr>
          <p:nvPr>
            <p:ph type="body" sz="quarter" idx="54" hasCustomPrompt="1"/>
          </p:nvPr>
        </p:nvSpPr>
        <p:spPr>
          <a:xfrm>
            <a:off x="755576" y="4653585"/>
            <a:ext cx="3375925"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a:t>
            </a:r>
            <a:r>
              <a:rPr lang="en-GB" dirty="0" err="1"/>
              <a:t>tel</a:t>
            </a:r>
            <a:r>
              <a:rPr lang="en-GB" dirty="0"/>
              <a:t>]</a:t>
            </a:r>
            <a:endParaRPr lang="en-US" dirty="0"/>
          </a:p>
        </p:txBody>
      </p:sp>
      <p:sp>
        <p:nvSpPr>
          <p:cNvPr id="98" name="Text Placeholder 6">
            <a:extLst>
              <a:ext uri="{FF2B5EF4-FFF2-40B4-BE49-F238E27FC236}">
                <a16:creationId xmlns:a16="http://schemas.microsoft.com/office/drawing/2014/main" id="{6644631E-B8B5-6A47-9597-8CE25B8C3FBD}"/>
              </a:ext>
            </a:extLst>
          </p:cNvPr>
          <p:cNvSpPr>
            <a:spLocks noGrp="1"/>
          </p:cNvSpPr>
          <p:nvPr>
            <p:ph type="body" sz="quarter" idx="55" hasCustomPrompt="1"/>
          </p:nvPr>
        </p:nvSpPr>
        <p:spPr>
          <a:xfrm>
            <a:off x="770423" y="5010713"/>
            <a:ext cx="3376394"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[email]</a:t>
            </a:r>
            <a:endParaRPr lang="en-US" dirty="0"/>
          </a:p>
        </p:txBody>
      </p:sp>
      <p:sp>
        <p:nvSpPr>
          <p:cNvPr id="99" name="Text Placeholder 6">
            <a:extLst>
              <a:ext uri="{FF2B5EF4-FFF2-40B4-BE49-F238E27FC236}">
                <a16:creationId xmlns:a16="http://schemas.microsoft.com/office/drawing/2014/main" id="{359F386A-6641-384C-B6B3-6783E0C6F6D3}"/>
              </a:ext>
            </a:extLst>
          </p:cNvPr>
          <p:cNvSpPr>
            <a:spLocks noGrp="1"/>
          </p:cNvSpPr>
          <p:nvPr>
            <p:ph type="body" sz="quarter" idx="56" hasCustomPrompt="1"/>
          </p:nvPr>
        </p:nvSpPr>
        <p:spPr>
          <a:xfrm>
            <a:off x="770423" y="5348547"/>
            <a:ext cx="3380396" cy="184666"/>
          </a:xfrm>
          <a:prstGeom prst="rect">
            <a:avLst/>
          </a:prstGeom>
        </p:spPr>
        <p:txBody>
          <a:bodyPr wrap="square" lIns="0" tIns="0" rIns="0" bIns="0" anchor="b" anchorCtr="0">
            <a:spAutoFit/>
          </a:bodyPr>
          <a:lstStyle>
            <a:lvl1pPr marL="0" indent="0">
              <a:buNone/>
              <a:defRPr sz="1200" b="0"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[Description over 2 lines]</a:t>
            </a:r>
            <a:endParaRPr lang="en-US" dirty="0"/>
          </a:p>
        </p:txBody>
      </p:sp>
      <p:pic>
        <p:nvPicPr>
          <p:cNvPr id="100" name="Picture 99" descr="A picture containing clock, drawing&#10;&#10;Description automatically generated">
            <a:extLst>
              <a:ext uri="{FF2B5EF4-FFF2-40B4-BE49-F238E27FC236}">
                <a16:creationId xmlns:a16="http://schemas.microsoft.com/office/drawing/2014/main" id="{EA26894F-E47B-6346-8022-BF46F92B81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765" t="-4958" r="-17392" b="-7780"/>
          <a:stretch/>
        </p:blipFill>
        <p:spPr>
          <a:xfrm>
            <a:off x="512392" y="4625826"/>
            <a:ext cx="158750" cy="228599"/>
          </a:xfrm>
          <a:prstGeom prst="rect">
            <a:avLst/>
          </a:prstGeom>
        </p:spPr>
      </p:pic>
      <p:pic>
        <p:nvPicPr>
          <p:cNvPr id="101" name="Picture 100" descr="A picture containing object, clock&#10;&#10;Description automatically generated">
            <a:extLst>
              <a:ext uri="{FF2B5EF4-FFF2-40B4-BE49-F238E27FC236}">
                <a16:creationId xmlns:a16="http://schemas.microsoft.com/office/drawing/2014/main" id="{204E754F-3DF3-B342-A241-55ADC9AA8F7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481" t="-9877" r="-8447" b="-7405"/>
          <a:stretch/>
        </p:blipFill>
        <p:spPr>
          <a:xfrm>
            <a:off x="486992" y="5044926"/>
            <a:ext cx="215899" cy="142875"/>
          </a:xfrm>
          <a:prstGeom prst="rect">
            <a:avLst/>
          </a:prstGeom>
        </p:spPr>
      </p:pic>
    </p:spTree>
    <p:extLst>
      <p:ext uri="{BB962C8B-B14F-4D97-AF65-F5344CB8AC3E}">
        <p14:creationId xmlns:p14="http://schemas.microsoft.com/office/powerpoint/2010/main" val="903620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ny questions log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16C637A-AD8A-6947-A328-AFFE322D384F}"/>
              </a:ext>
            </a:extLst>
          </p:cNvPr>
          <p:cNvSpPr>
            <a:spLocks noGrp="1"/>
          </p:cNvSpPr>
          <p:nvPr>
            <p:ph type="ctrTitle" hasCustomPrompt="1"/>
          </p:nvPr>
        </p:nvSpPr>
        <p:spPr>
          <a:xfrm>
            <a:off x="503573" y="437146"/>
            <a:ext cx="6603283" cy="48639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[Any questions slide]</a:t>
            </a:r>
            <a:endParaRPr lang="en-GB" dirty="0"/>
          </a:p>
        </p:txBody>
      </p:sp>
      <p:sp>
        <p:nvSpPr>
          <p:cNvPr id="6" name="Slide Number Placeholder 4">
            <a:extLst>
              <a:ext uri="{FF2B5EF4-FFF2-40B4-BE49-F238E27FC236}">
                <a16:creationId xmlns:a16="http://schemas.microsoft.com/office/drawing/2014/main" id="{E1A8095E-9C06-CC4A-807D-E2ED2E467DF4}"/>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pic>
        <p:nvPicPr>
          <p:cNvPr id="7" name="Picture 6" descr="A picture containing object, black, dark, sitting&#10;&#10;Description automatically generated">
            <a:extLst>
              <a:ext uri="{FF2B5EF4-FFF2-40B4-BE49-F238E27FC236}">
                <a16:creationId xmlns:a16="http://schemas.microsoft.com/office/drawing/2014/main" id="{EF0C867A-751C-364D-BB61-58B85A23AF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539" y="2091836"/>
            <a:ext cx="3490546" cy="2908789"/>
          </a:xfrm>
          <a:prstGeom prst="rect">
            <a:avLst/>
          </a:prstGeom>
        </p:spPr>
      </p:pic>
    </p:spTree>
    <p:extLst>
      <p:ext uri="{BB962C8B-B14F-4D97-AF65-F5344CB8AC3E}">
        <p14:creationId xmlns:p14="http://schemas.microsoft.com/office/powerpoint/2010/main" val="2296821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y questions green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69CA71-D958-F04A-944E-BCB9448ED677}"/>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246" t="16583" r="1307" b="41105"/>
          <a:stretch/>
        </p:blipFill>
        <p:spPr>
          <a:xfrm>
            <a:off x="0" y="1855961"/>
            <a:ext cx="9144000" cy="3766626"/>
          </a:xfrm>
          <a:prstGeom prst="rect">
            <a:avLst/>
          </a:prstGeom>
        </p:spPr>
      </p:pic>
      <p:sp>
        <p:nvSpPr>
          <p:cNvPr id="3" name="Title 1">
            <a:extLst>
              <a:ext uri="{FF2B5EF4-FFF2-40B4-BE49-F238E27FC236}">
                <a16:creationId xmlns:a16="http://schemas.microsoft.com/office/drawing/2014/main" id="{616C637A-AD8A-6947-A328-AFFE322D384F}"/>
              </a:ext>
            </a:extLst>
          </p:cNvPr>
          <p:cNvSpPr>
            <a:spLocks noGrp="1"/>
          </p:cNvSpPr>
          <p:nvPr>
            <p:ph type="ctrTitle" hasCustomPrompt="1"/>
          </p:nvPr>
        </p:nvSpPr>
        <p:spPr>
          <a:xfrm>
            <a:off x="503573" y="437146"/>
            <a:ext cx="6603283" cy="48639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[Any questions slide]</a:t>
            </a:r>
            <a:endParaRPr lang="en-GB" dirty="0"/>
          </a:p>
        </p:txBody>
      </p:sp>
      <p:sp>
        <p:nvSpPr>
          <p:cNvPr id="6" name="Slide Number Placeholder 4">
            <a:extLst>
              <a:ext uri="{FF2B5EF4-FFF2-40B4-BE49-F238E27FC236}">
                <a16:creationId xmlns:a16="http://schemas.microsoft.com/office/drawing/2014/main" id="{E1A8095E-9C06-CC4A-807D-E2ED2E467DF4}"/>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Tree>
    <p:extLst>
      <p:ext uri="{BB962C8B-B14F-4D97-AF65-F5344CB8AC3E}">
        <p14:creationId xmlns:p14="http://schemas.microsoft.com/office/powerpoint/2010/main" val="1767417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 chart ">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8BD953-B3B5-5147-8401-A36542A043D3}"/>
              </a:ext>
            </a:extLst>
          </p:cNvPr>
          <p:cNvSpPr>
            <a:spLocks noGrp="1"/>
          </p:cNvSpPr>
          <p:nvPr>
            <p:ph type="ctrTitle" hasCustomPrompt="1"/>
          </p:nvPr>
        </p:nvSpPr>
        <p:spPr>
          <a:xfrm>
            <a:off x="503573" y="437146"/>
            <a:ext cx="8225301" cy="486398"/>
          </a:xfrm>
          <a:prstGeom prst="rect">
            <a:avLst/>
          </a:prstGeom>
        </p:spPr>
        <p:txBody>
          <a:bodyPr/>
          <a:lstStyle>
            <a:lvl1pPr>
              <a:defRPr b="1" i="0" baseline="0">
                <a:latin typeface="Arial" panose="020B0604020202020204" pitchFamily="34" charset="0"/>
                <a:cs typeface="Arial" panose="020B0604020202020204" pitchFamily="34" charset="0"/>
              </a:defRPr>
            </a:lvl1pPr>
          </a:lstStyle>
          <a:p>
            <a:r>
              <a:rPr lang="en-US" dirty="0"/>
              <a:t>[Data or chart slide]</a:t>
            </a:r>
            <a:endParaRPr lang="en-GB" dirty="0"/>
          </a:p>
        </p:txBody>
      </p:sp>
      <p:sp>
        <p:nvSpPr>
          <p:cNvPr id="7" name="Slide Number Placeholder 4">
            <a:extLst>
              <a:ext uri="{FF2B5EF4-FFF2-40B4-BE49-F238E27FC236}">
                <a16:creationId xmlns:a16="http://schemas.microsoft.com/office/drawing/2014/main" id="{9980ABFC-AEA2-9B48-8FC9-3811CD210E20}"/>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9" name="Content Placeholder 2">
            <a:extLst>
              <a:ext uri="{FF2B5EF4-FFF2-40B4-BE49-F238E27FC236}">
                <a16:creationId xmlns:a16="http://schemas.microsoft.com/office/drawing/2014/main" id="{3C7AB77E-C032-C446-B85C-28BC3DF99A17}"/>
              </a:ext>
            </a:extLst>
          </p:cNvPr>
          <p:cNvSpPr>
            <a:spLocks noGrp="1"/>
          </p:cNvSpPr>
          <p:nvPr>
            <p:ph idx="1" hasCustomPrompt="1"/>
          </p:nvPr>
        </p:nvSpPr>
        <p:spPr>
          <a:xfrm>
            <a:off x="503572" y="1739348"/>
            <a:ext cx="8183228" cy="3860940"/>
          </a:xfrm>
          <a:prstGeom prst="rect">
            <a:avLst/>
          </a:prstGeom>
        </p:spPr>
        <p:txBody>
          <a:bodyPr/>
          <a:lstStyle>
            <a:lvl1pPr marL="463550" indent="-463550">
              <a:buClr>
                <a:schemeClr val="bg2"/>
              </a:buClr>
              <a:buFont typeface="Arial" panose="020B0604020202020204" pitchFamily="34" charset="0"/>
              <a:buChar char="•"/>
              <a:defRPr lang="en-GB" sz="2000" kern="1200" dirty="0">
                <a:solidFill>
                  <a:schemeClr val="accent1"/>
                </a:solidFill>
                <a:latin typeface="Arial" panose="020B0604020202020204" pitchFamily="34" charset="0"/>
                <a:ea typeface="+mn-ea"/>
                <a:cs typeface="Arial" panose="020B0604020202020204" pitchFamily="34" charset="0"/>
              </a:defRPr>
            </a:lvl1pPr>
            <a:lvl2pPr marL="919163" indent="-457200">
              <a:buClr>
                <a:schemeClr val="bg2"/>
              </a:buClr>
              <a:buFont typeface="Arial" panose="020B0604020202020204" pitchFamily="34" charset="0"/>
              <a:buChar char="•"/>
              <a:defRPr>
                <a:solidFill>
                  <a:schemeClr val="accent1"/>
                </a:solidFill>
              </a:defRPr>
            </a:lvl2pPr>
            <a:lvl3pPr marL="1384300" indent="-469900">
              <a:buClr>
                <a:schemeClr val="bg2"/>
              </a:buClr>
              <a:buFont typeface="Arial" panose="020B0604020202020204" pitchFamily="34" charset="0"/>
              <a:buChar char="•"/>
              <a:defRPr>
                <a:solidFill>
                  <a:schemeClr val="accent1"/>
                </a:solidFill>
              </a:defRPr>
            </a:lvl3pPr>
          </a:lstStyle>
          <a:p>
            <a:pPr marL="268288" lvl="0" indent="-268288" algn="l" rtl="0" eaLnBrk="1" fontAlgn="base" hangingPunct="1">
              <a:spcBef>
                <a:spcPct val="0"/>
              </a:spcBef>
              <a:spcAft>
                <a:spcPts val="1800"/>
              </a:spcAft>
              <a:buClr>
                <a:schemeClr val="bg2"/>
              </a:buClr>
              <a:buFont typeface="Arial" panose="020B0604020202020204" pitchFamily="34" charset="0"/>
              <a:buChar char="•"/>
            </a:pPr>
            <a:r>
              <a:rPr lang="en-GB" dirty="0"/>
              <a:t>Enhance your data with charts and graphs. Using charts and graphs is a great way to make abstract data easier to understand. Click the icon below to insert a chart.</a:t>
            </a:r>
          </a:p>
        </p:txBody>
      </p:sp>
    </p:spTree>
    <p:extLst>
      <p:ext uri="{BB962C8B-B14F-4D97-AF65-F5344CB8AC3E}">
        <p14:creationId xmlns:p14="http://schemas.microsoft.com/office/powerpoint/2010/main" val="2651393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peaker plus Twitter">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CE96DEEF-04E1-4246-B60C-CDF761097B57}"/>
              </a:ext>
            </a:extLst>
          </p:cNvPr>
          <p:cNvSpPr>
            <a:spLocks noGrp="1"/>
          </p:cNvSpPr>
          <p:nvPr>
            <p:ph type="body" sz="quarter" idx="13" hasCustomPrompt="1"/>
          </p:nvPr>
        </p:nvSpPr>
        <p:spPr>
          <a:xfrm>
            <a:off x="1555423" y="3122627"/>
            <a:ext cx="7588577" cy="569556"/>
          </a:xfrm>
          <a:prstGeom prst="rect">
            <a:avLst/>
          </a:prstGeom>
          <a:solidFill>
            <a:schemeClr val="accent1">
              <a:alpha val="75000"/>
            </a:schemeClr>
          </a:solidFill>
        </p:spPr>
        <p:txBody>
          <a:bodyPr tIns="90000" bIns="90000" anchor="ctr" anchorCtr="0">
            <a:spAutoFit/>
          </a:bodyPr>
          <a:lstStyle>
            <a:lvl1pPr marL="0" indent="0">
              <a:buFontTx/>
              <a:buNone/>
              <a:defRPr b="1" i="0" cap="all" baseline="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title]</a:t>
            </a:r>
          </a:p>
        </p:txBody>
      </p:sp>
      <p:sp>
        <p:nvSpPr>
          <p:cNvPr id="15" name="Text Placeholder 9">
            <a:extLst>
              <a:ext uri="{FF2B5EF4-FFF2-40B4-BE49-F238E27FC236}">
                <a16:creationId xmlns:a16="http://schemas.microsoft.com/office/drawing/2014/main" id="{1B532E02-D6C5-D840-8727-32D672ADDF69}"/>
              </a:ext>
            </a:extLst>
          </p:cNvPr>
          <p:cNvSpPr>
            <a:spLocks noGrp="1"/>
          </p:cNvSpPr>
          <p:nvPr>
            <p:ph type="body" sz="quarter" idx="15" hasCustomPrompt="1"/>
          </p:nvPr>
        </p:nvSpPr>
        <p:spPr>
          <a:xfrm>
            <a:off x="1555423" y="5144795"/>
            <a:ext cx="7588577" cy="431057"/>
          </a:xfrm>
          <a:prstGeom prst="rect">
            <a:avLst/>
          </a:prstGeom>
          <a:solidFill>
            <a:schemeClr val="accent1">
              <a:alpha val="75000"/>
            </a:schemeClr>
          </a:solidFill>
        </p:spPr>
        <p:txBody>
          <a:bodyPr tIns="90000" bIns="90000" anchor="ctr" anchorCtr="0">
            <a:spAutoFit/>
          </a:bodyPr>
          <a:lstStyle>
            <a:lvl1pPr marL="0" indent="0">
              <a:buFontTx/>
              <a:buNone/>
              <a:defRPr sz="1800" b="1" i="0" cap="all" baseline="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[date or speaker name]</a:t>
            </a:r>
          </a:p>
        </p:txBody>
      </p:sp>
      <p:sp>
        <p:nvSpPr>
          <p:cNvPr id="17" name="Text Placeholder 6">
            <a:extLst>
              <a:ext uri="{FF2B5EF4-FFF2-40B4-BE49-F238E27FC236}">
                <a16:creationId xmlns:a16="http://schemas.microsoft.com/office/drawing/2014/main" id="{17DF9E6C-DD0C-6E45-B490-C77615FDEC79}"/>
              </a:ext>
            </a:extLst>
          </p:cNvPr>
          <p:cNvSpPr>
            <a:spLocks noGrp="1"/>
          </p:cNvSpPr>
          <p:nvPr>
            <p:ph type="body" sz="quarter" idx="16"/>
          </p:nvPr>
        </p:nvSpPr>
        <p:spPr>
          <a:xfrm>
            <a:off x="6992149" y="6356569"/>
            <a:ext cx="1746498" cy="138499"/>
          </a:xfrm>
          <a:prstGeom prst="rect">
            <a:avLst/>
          </a:prstGeom>
        </p:spPr>
        <p:txBody>
          <a:bodyPr wrap="square" lIns="0" tIns="0" rIns="0" bIns="0" anchor="b" anchorCtr="0">
            <a:spAutoFit/>
          </a:bodyPr>
          <a:lstStyle>
            <a:lvl1pPr marL="0" indent="0" algn="r">
              <a:buNone/>
              <a:defRPr sz="100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US"/>
              <a:t>Click to edit Master text styles</a:t>
            </a:r>
          </a:p>
        </p:txBody>
      </p:sp>
    </p:spTree>
    <p:extLst>
      <p:ext uri="{BB962C8B-B14F-4D97-AF65-F5344CB8AC3E}">
        <p14:creationId xmlns:p14="http://schemas.microsoft.com/office/powerpoint/2010/main" val="105076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8BD953-B3B5-5147-8401-A36542A043D3}"/>
              </a:ext>
            </a:extLst>
          </p:cNvPr>
          <p:cNvSpPr>
            <a:spLocks noGrp="1"/>
          </p:cNvSpPr>
          <p:nvPr>
            <p:ph type="ctrTitle" hasCustomPrompt="1"/>
          </p:nvPr>
        </p:nvSpPr>
        <p:spPr>
          <a:xfrm>
            <a:off x="503573" y="437146"/>
            <a:ext cx="8164939" cy="486398"/>
          </a:xfrm>
          <a:prstGeom prst="rect">
            <a:avLst/>
          </a:prstGeom>
        </p:spPr>
        <p:txBody>
          <a:bodyPr/>
          <a:lstStyle>
            <a:lvl1pPr>
              <a:defRPr b="1" i="0" baseline="0">
                <a:latin typeface="Arial" panose="020B0604020202020204" pitchFamily="34" charset="0"/>
                <a:cs typeface="Arial" panose="020B0604020202020204" pitchFamily="34" charset="0"/>
              </a:defRPr>
            </a:lvl1pPr>
          </a:lstStyle>
          <a:p>
            <a:r>
              <a:rPr lang="en-US" dirty="0"/>
              <a:t>[Standard slide]</a:t>
            </a:r>
            <a:endParaRPr lang="en-GB" dirty="0"/>
          </a:p>
        </p:txBody>
      </p:sp>
      <p:sp>
        <p:nvSpPr>
          <p:cNvPr id="8" name="Slide Number Placeholder 4">
            <a:extLst>
              <a:ext uri="{FF2B5EF4-FFF2-40B4-BE49-F238E27FC236}">
                <a16:creationId xmlns:a16="http://schemas.microsoft.com/office/drawing/2014/main" id="{528B81D8-D18F-BC49-AFDF-24771076F265}"/>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2" name="Text Placeholder 13">
            <a:extLst>
              <a:ext uri="{FF2B5EF4-FFF2-40B4-BE49-F238E27FC236}">
                <a16:creationId xmlns:a16="http://schemas.microsoft.com/office/drawing/2014/main" id="{71628DC0-B8D8-0C9A-7860-9C17693B45AC}"/>
              </a:ext>
            </a:extLst>
          </p:cNvPr>
          <p:cNvSpPr>
            <a:spLocks noGrp="1"/>
          </p:cNvSpPr>
          <p:nvPr>
            <p:ph type="body" sz="quarter" idx="12"/>
          </p:nvPr>
        </p:nvSpPr>
        <p:spPr>
          <a:xfrm>
            <a:off x="519113" y="1509205"/>
            <a:ext cx="8162974" cy="4105783"/>
          </a:xfrm>
          <a:prstGeom prst="rect">
            <a:avLst/>
          </a:prstGeom>
        </p:spPr>
        <p:txBody>
          <a:bodyPr wrap="square">
            <a:normAutofit/>
          </a:bodyPr>
          <a:lstStyle>
            <a:lvl1pPr marL="268288" indent="-268288">
              <a:spcBef>
                <a:spcPts val="0"/>
              </a:spcBef>
              <a:spcAft>
                <a:spcPts val="1200"/>
              </a:spcAft>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539750" indent="-273050">
              <a:spcBef>
                <a:spcPts val="0"/>
              </a:spcBef>
              <a:spcAft>
                <a:spcPts val="1200"/>
              </a:spcAft>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806450" indent="-266700">
              <a:spcBef>
                <a:spcPts val="0"/>
              </a:spcBef>
              <a:spcAft>
                <a:spcPts val="1200"/>
              </a:spcAft>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079500" indent="-273050">
              <a:spcBef>
                <a:spcPts val="0"/>
              </a:spcBef>
              <a:spcAft>
                <a:spcPts val="1200"/>
              </a:spcAft>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1739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peaker">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6E4B2C1-7DE3-B34F-9B8A-172DBA1AA6AB}"/>
              </a:ext>
            </a:extLst>
          </p:cNvPr>
          <p:cNvSpPr>
            <a:spLocks noGrp="1"/>
          </p:cNvSpPr>
          <p:nvPr>
            <p:ph type="body" sz="quarter" idx="13" hasCustomPrompt="1"/>
          </p:nvPr>
        </p:nvSpPr>
        <p:spPr>
          <a:xfrm>
            <a:off x="1555423" y="3122627"/>
            <a:ext cx="7588577" cy="569556"/>
          </a:xfrm>
          <a:prstGeom prst="rect">
            <a:avLst/>
          </a:prstGeom>
          <a:solidFill>
            <a:schemeClr val="accent1">
              <a:alpha val="75000"/>
            </a:schemeClr>
          </a:solidFill>
        </p:spPr>
        <p:txBody>
          <a:bodyPr tIns="90000" bIns="90000" anchor="ctr" anchorCtr="0">
            <a:spAutoFit/>
          </a:bodyPr>
          <a:lstStyle>
            <a:lvl1pPr marL="0" indent="0">
              <a:buFontTx/>
              <a:buNone/>
              <a:defRPr b="1" i="0" cap="all" baseline="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title]</a:t>
            </a:r>
          </a:p>
        </p:txBody>
      </p:sp>
      <p:sp>
        <p:nvSpPr>
          <p:cNvPr id="8" name="Text Placeholder 9">
            <a:extLst>
              <a:ext uri="{FF2B5EF4-FFF2-40B4-BE49-F238E27FC236}">
                <a16:creationId xmlns:a16="http://schemas.microsoft.com/office/drawing/2014/main" id="{257A9DDA-D388-B042-A7C9-7DFAECC7685F}"/>
              </a:ext>
            </a:extLst>
          </p:cNvPr>
          <p:cNvSpPr>
            <a:spLocks noGrp="1"/>
          </p:cNvSpPr>
          <p:nvPr>
            <p:ph type="body" sz="quarter" idx="14" hasCustomPrompt="1"/>
          </p:nvPr>
        </p:nvSpPr>
        <p:spPr>
          <a:xfrm>
            <a:off x="1555423" y="5144795"/>
            <a:ext cx="7588577" cy="431057"/>
          </a:xfrm>
          <a:prstGeom prst="rect">
            <a:avLst/>
          </a:prstGeom>
          <a:solidFill>
            <a:schemeClr val="accent1">
              <a:alpha val="75000"/>
            </a:schemeClr>
          </a:solidFill>
        </p:spPr>
        <p:txBody>
          <a:bodyPr tIns="90000" bIns="90000" anchor="ctr" anchorCtr="0">
            <a:spAutoFit/>
          </a:bodyPr>
          <a:lstStyle>
            <a:lvl1pPr marL="0" indent="0">
              <a:buFontTx/>
              <a:buNone/>
              <a:defRPr sz="1800" b="1" i="0" cap="all" baseline="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[date or speaker name]</a:t>
            </a:r>
          </a:p>
        </p:txBody>
      </p:sp>
    </p:spTree>
    <p:extLst>
      <p:ext uri="{BB962C8B-B14F-4D97-AF65-F5344CB8AC3E}">
        <p14:creationId xmlns:p14="http://schemas.microsoft.com/office/powerpoint/2010/main" val="3621934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3 imag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6E4B2C1-7DE3-B34F-9B8A-172DBA1AA6AB}"/>
              </a:ext>
            </a:extLst>
          </p:cNvPr>
          <p:cNvSpPr>
            <a:spLocks noGrp="1"/>
          </p:cNvSpPr>
          <p:nvPr>
            <p:ph type="body" sz="quarter" idx="13" hasCustomPrompt="1"/>
          </p:nvPr>
        </p:nvSpPr>
        <p:spPr>
          <a:xfrm>
            <a:off x="658778" y="1861999"/>
            <a:ext cx="7588577" cy="569556"/>
          </a:xfrm>
          <a:prstGeom prst="rect">
            <a:avLst/>
          </a:prstGeom>
          <a:noFill/>
        </p:spPr>
        <p:txBody>
          <a:bodyPr tIns="90000" bIns="90000" anchor="ctr" anchorCtr="0">
            <a:spAutoFit/>
          </a:bodyPr>
          <a:lstStyle>
            <a:lvl1pPr marL="0" indent="0">
              <a:buFontTx/>
              <a:buNone/>
              <a:defRPr sz="2800" b="1" i="0" cap="all" baseline="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title]</a:t>
            </a:r>
          </a:p>
        </p:txBody>
      </p:sp>
      <p:sp>
        <p:nvSpPr>
          <p:cNvPr id="8" name="Text Placeholder 9">
            <a:extLst>
              <a:ext uri="{FF2B5EF4-FFF2-40B4-BE49-F238E27FC236}">
                <a16:creationId xmlns:a16="http://schemas.microsoft.com/office/drawing/2014/main" id="{257A9DDA-D388-B042-A7C9-7DFAECC7685F}"/>
              </a:ext>
            </a:extLst>
          </p:cNvPr>
          <p:cNvSpPr>
            <a:spLocks noGrp="1"/>
          </p:cNvSpPr>
          <p:nvPr>
            <p:ph type="body" sz="quarter" idx="14" hasCustomPrompt="1"/>
          </p:nvPr>
        </p:nvSpPr>
        <p:spPr>
          <a:xfrm>
            <a:off x="658777" y="3227321"/>
            <a:ext cx="7588577" cy="403357"/>
          </a:xfrm>
          <a:prstGeom prst="rect">
            <a:avLst/>
          </a:prstGeom>
          <a:noFill/>
        </p:spPr>
        <p:txBody>
          <a:bodyPr tIns="90000" bIns="90000" anchor="ctr" anchorCtr="0">
            <a:spAutoFit/>
          </a:bodyPr>
          <a:lstStyle>
            <a:lvl1pPr marL="0" indent="0">
              <a:buFontTx/>
              <a:buNone/>
              <a:defRPr sz="1600" b="1" i="0" cap="none" baseline="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Location &amp; Date</a:t>
            </a:r>
          </a:p>
        </p:txBody>
      </p:sp>
      <p:sp>
        <p:nvSpPr>
          <p:cNvPr id="2" name="Rectangle 1">
            <a:extLst>
              <a:ext uri="{FF2B5EF4-FFF2-40B4-BE49-F238E27FC236}">
                <a16:creationId xmlns:a16="http://schemas.microsoft.com/office/drawing/2014/main" id="{44FCB6AE-95F9-08AA-8F06-D262D6C91AB8}"/>
              </a:ext>
            </a:extLst>
          </p:cNvPr>
          <p:cNvSpPr/>
          <p:nvPr userDrawn="1"/>
        </p:nvSpPr>
        <p:spPr>
          <a:xfrm>
            <a:off x="0" y="4177315"/>
            <a:ext cx="9144000" cy="2219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5739ABB9-3811-6DC2-60B4-A154070964A2}"/>
              </a:ext>
            </a:extLst>
          </p:cNvPr>
          <p:cNvSpPr>
            <a:spLocks noGrp="1"/>
          </p:cNvSpPr>
          <p:nvPr>
            <p:ph type="pic" sz="quarter" idx="15"/>
          </p:nvPr>
        </p:nvSpPr>
        <p:spPr>
          <a:xfrm>
            <a:off x="658778" y="4443221"/>
            <a:ext cx="2439529" cy="1687513"/>
          </a:xfrm>
          <a:prstGeom prst="rect">
            <a:avLst/>
          </a:prstGeom>
        </p:spPr>
        <p:txBody>
          <a:bodyPr/>
          <a:lstStyle/>
          <a:p>
            <a:endParaRPr lang="en-GB"/>
          </a:p>
        </p:txBody>
      </p:sp>
      <p:sp>
        <p:nvSpPr>
          <p:cNvPr id="5" name="Picture Placeholder 3">
            <a:extLst>
              <a:ext uri="{FF2B5EF4-FFF2-40B4-BE49-F238E27FC236}">
                <a16:creationId xmlns:a16="http://schemas.microsoft.com/office/drawing/2014/main" id="{22E4F56B-833A-782E-6440-08D2B1ADDFAC}"/>
              </a:ext>
            </a:extLst>
          </p:cNvPr>
          <p:cNvSpPr>
            <a:spLocks noGrp="1"/>
          </p:cNvSpPr>
          <p:nvPr>
            <p:ph type="pic" sz="quarter" idx="16"/>
          </p:nvPr>
        </p:nvSpPr>
        <p:spPr>
          <a:xfrm>
            <a:off x="3352236" y="4443221"/>
            <a:ext cx="2439529" cy="1687513"/>
          </a:xfrm>
          <a:prstGeom prst="rect">
            <a:avLst/>
          </a:prstGeom>
        </p:spPr>
        <p:txBody>
          <a:bodyPr/>
          <a:lstStyle/>
          <a:p>
            <a:endParaRPr lang="en-GB"/>
          </a:p>
        </p:txBody>
      </p:sp>
      <p:sp>
        <p:nvSpPr>
          <p:cNvPr id="6" name="Picture Placeholder 3">
            <a:extLst>
              <a:ext uri="{FF2B5EF4-FFF2-40B4-BE49-F238E27FC236}">
                <a16:creationId xmlns:a16="http://schemas.microsoft.com/office/drawing/2014/main" id="{E886E7CC-5C28-CEA1-DB6F-8A125F5B7ADB}"/>
              </a:ext>
            </a:extLst>
          </p:cNvPr>
          <p:cNvSpPr>
            <a:spLocks noGrp="1"/>
          </p:cNvSpPr>
          <p:nvPr>
            <p:ph type="pic" sz="quarter" idx="17"/>
          </p:nvPr>
        </p:nvSpPr>
        <p:spPr>
          <a:xfrm>
            <a:off x="6045693" y="4443221"/>
            <a:ext cx="2439529" cy="1687513"/>
          </a:xfrm>
          <a:prstGeom prst="rect">
            <a:avLst/>
          </a:prstGeom>
        </p:spPr>
        <p:txBody>
          <a:bodyPr/>
          <a:lstStyle/>
          <a:p>
            <a:endParaRPr lang="en-GB" dirty="0"/>
          </a:p>
        </p:txBody>
      </p:sp>
    </p:spTree>
    <p:extLst>
      <p:ext uri="{BB962C8B-B14F-4D97-AF65-F5344CB8AC3E}">
        <p14:creationId xmlns:p14="http://schemas.microsoft.com/office/powerpoint/2010/main" val="3544124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78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block - green">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E1CBB1C6-F64E-4348-A535-2CB80A16FC42}"/>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15" name="Text Placeholder 6">
            <a:extLst>
              <a:ext uri="{FF2B5EF4-FFF2-40B4-BE49-F238E27FC236}">
                <a16:creationId xmlns:a16="http://schemas.microsoft.com/office/drawing/2014/main" id="{FF0FE4F7-55A6-7F4D-85FB-FF7337B2E309}"/>
              </a:ext>
            </a:extLst>
          </p:cNvPr>
          <p:cNvSpPr>
            <a:spLocks noGrp="1"/>
          </p:cNvSpPr>
          <p:nvPr>
            <p:ph type="body" sz="quarter" idx="11" hasCustomPrompt="1"/>
          </p:nvPr>
        </p:nvSpPr>
        <p:spPr>
          <a:xfrm>
            <a:off x="3569367" y="663940"/>
            <a:ext cx="5189622" cy="369332"/>
          </a:xfrm>
          <a:prstGeom prst="rect">
            <a:avLst/>
          </a:prstGeom>
        </p:spPr>
        <p:txBody>
          <a:bodyPr wrap="square" lIns="0" tIns="0" rIns="0" bIns="0" anchor="b" anchorCtr="0">
            <a:spAutoFit/>
          </a:bodyPr>
          <a:lstStyle>
            <a:lvl1pPr marL="0" indent="0">
              <a:buNone/>
              <a:defRPr sz="2400" b="1"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[Speaker or section break slide]</a:t>
            </a:r>
            <a:endParaRPr lang="en-US" dirty="0"/>
          </a:p>
        </p:txBody>
      </p:sp>
      <p:pic>
        <p:nvPicPr>
          <p:cNvPr id="19" name="Picture 18" descr="A large building in the background&#10;&#10;Description automatically generated">
            <a:extLst>
              <a:ext uri="{FF2B5EF4-FFF2-40B4-BE49-F238E27FC236}">
                <a16:creationId xmlns:a16="http://schemas.microsoft.com/office/drawing/2014/main" id="{1C1D37E6-E370-184A-8CD2-EF33050D0C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168" t="19381" r="7525" b="5924"/>
          <a:stretch/>
        </p:blipFill>
        <p:spPr>
          <a:xfrm>
            <a:off x="503238" y="502920"/>
            <a:ext cx="2793415" cy="5135880"/>
          </a:xfrm>
          <a:prstGeom prst="rect">
            <a:avLst/>
          </a:prstGeom>
        </p:spPr>
      </p:pic>
      <p:sp>
        <p:nvSpPr>
          <p:cNvPr id="18" name="Rectangle 17">
            <a:extLst>
              <a:ext uri="{FF2B5EF4-FFF2-40B4-BE49-F238E27FC236}">
                <a16:creationId xmlns:a16="http://schemas.microsoft.com/office/drawing/2014/main" id="{C2D3F856-2D72-B345-B5DA-9C4277B5736E}"/>
              </a:ext>
            </a:extLst>
          </p:cNvPr>
          <p:cNvSpPr/>
          <p:nvPr userDrawn="1"/>
        </p:nvSpPr>
        <p:spPr>
          <a:xfrm>
            <a:off x="503240" y="502921"/>
            <a:ext cx="2794528" cy="5139296"/>
          </a:xfrm>
          <a:prstGeom prst="rect">
            <a:avLst/>
          </a:prstGeom>
          <a:gradFill>
            <a:gsLst>
              <a:gs pos="0">
                <a:schemeClr val="accent2">
                  <a:alpha val="80000"/>
                </a:schemeClr>
              </a:gs>
              <a:gs pos="100000">
                <a:schemeClr val="bg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3">
            <a:extLst>
              <a:ext uri="{FF2B5EF4-FFF2-40B4-BE49-F238E27FC236}">
                <a16:creationId xmlns:a16="http://schemas.microsoft.com/office/drawing/2014/main" id="{9C4BBC4D-082B-EC38-ED7B-67A8339358DA}"/>
              </a:ext>
            </a:extLst>
          </p:cNvPr>
          <p:cNvSpPr>
            <a:spLocks noGrp="1"/>
          </p:cNvSpPr>
          <p:nvPr>
            <p:ph type="body" sz="quarter" idx="13"/>
          </p:nvPr>
        </p:nvSpPr>
        <p:spPr>
          <a:xfrm>
            <a:off x="3596001" y="1627726"/>
            <a:ext cx="5162988" cy="4011074"/>
          </a:xfrm>
          <a:prstGeom prst="rect">
            <a:avLst/>
          </a:prstGeom>
        </p:spPr>
        <p:txBody>
          <a:bodyPr wrap="square">
            <a:normAutofit/>
          </a:bodyPr>
          <a:lstStyle>
            <a:lvl1pPr marL="268288" indent="-268288">
              <a:spcBef>
                <a:spcPts val="0"/>
              </a:spcBef>
              <a:spcAft>
                <a:spcPts val="1200"/>
              </a:spcAft>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539750" indent="-273050">
              <a:spcBef>
                <a:spcPts val="0"/>
              </a:spcBef>
              <a:spcAft>
                <a:spcPts val="1200"/>
              </a:spcAft>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806450" indent="-266700">
              <a:spcBef>
                <a:spcPts val="0"/>
              </a:spcBef>
              <a:spcAft>
                <a:spcPts val="1200"/>
              </a:spcAft>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079500" indent="-273050">
              <a:spcBef>
                <a:spcPts val="0"/>
              </a:spcBef>
              <a:spcAft>
                <a:spcPts val="1200"/>
              </a:spcAft>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6430451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block - teal">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E1CBB1C6-F64E-4348-A535-2CB80A16FC42}"/>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15" name="Text Placeholder 6">
            <a:extLst>
              <a:ext uri="{FF2B5EF4-FFF2-40B4-BE49-F238E27FC236}">
                <a16:creationId xmlns:a16="http://schemas.microsoft.com/office/drawing/2014/main" id="{FF0FE4F7-55A6-7F4D-85FB-FF7337B2E309}"/>
              </a:ext>
            </a:extLst>
          </p:cNvPr>
          <p:cNvSpPr>
            <a:spLocks noGrp="1"/>
          </p:cNvSpPr>
          <p:nvPr>
            <p:ph type="body" sz="quarter" idx="11" hasCustomPrompt="1"/>
          </p:nvPr>
        </p:nvSpPr>
        <p:spPr>
          <a:xfrm>
            <a:off x="3569367" y="663940"/>
            <a:ext cx="5189622" cy="369332"/>
          </a:xfrm>
          <a:prstGeom prst="rect">
            <a:avLst/>
          </a:prstGeom>
        </p:spPr>
        <p:txBody>
          <a:bodyPr wrap="square" lIns="0" tIns="0" rIns="0" bIns="0" anchor="b" anchorCtr="0">
            <a:spAutoFit/>
          </a:bodyPr>
          <a:lstStyle>
            <a:lvl1pPr marL="0" marR="0" indent="0" algn="l" defTabSz="914400" rtl="0" eaLnBrk="0" fontAlgn="base" latinLnBrk="0" hangingPunct="0">
              <a:lnSpc>
                <a:spcPct val="100000"/>
              </a:lnSpc>
              <a:spcBef>
                <a:spcPct val="0"/>
              </a:spcBef>
              <a:spcAft>
                <a:spcPts val="1800"/>
              </a:spcAft>
              <a:buClr>
                <a:schemeClr val="bg2"/>
              </a:buClr>
              <a:buSzTx/>
              <a:buFont typeface="Arial" panose="020B0604020202020204" pitchFamily="34" charset="0"/>
              <a:buNone/>
              <a:tabLst/>
              <a:defRPr sz="2400" b="1"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marL="0" marR="0" lvl="0" indent="0" algn="l" defTabSz="914400" rtl="0" eaLnBrk="0" fontAlgn="base" latinLnBrk="0" hangingPunct="0">
              <a:lnSpc>
                <a:spcPct val="100000"/>
              </a:lnSpc>
              <a:spcBef>
                <a:spcPct val="0"/>
              </a:spcBef>
              <a:spcAft>
                <a:spcPts val="1800"/>
              </a:spcAft>
              <a:buClr>
                <a:schemeClr val="bg2"/>
              </a:buClr>
              <a:buSzTx/>
              <a:buFont typeface="Arial" panose="020B0604020202020204" pitchFamily="34" charset="0"/>
              <a:buNone/>
              <a:tabLst/>
              <a:defRPr/>
            </a:pPr>
            <a:r>
              <a:rPr lang="en-GB" dirty="0"/>
              <a:t>[Speaker or section break slide]</a:t>
            </a:r>
            <a:endParaRPr lang="en-US" dirty="0"/>
          </a:p>
        </p:txBody>
      </p:sp>
      <p:pic>
        <p:nvPicPr>
          <p:cNvPr id="19" name="Picture 18" descr="A large building in the background&#10;&#10;Description automatically generated">
            <a:extLst>
              <a:ext uri="{FF2B5EF4-FFF2-40B4-BE49-F238E27FC236}">
                <a16:creationId xmlns:a16="http://schemas.microsoft.com/office/drawing/2014/main" id="{1C1D37E6-E370-184A-8CD2-EF33050D0C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168" t="19381" r="7525" b="5924"/>
          <a:stretch/>
        </p:blipFill>
        <p:spPr>
          <a:xfrm>
            <a:off x="503238" y="502920"/>
            <a:ext cx="2793415" cy="5135880"/>
          </a:xfrm>
          <a:prstGeom prst="rect">
            <a:avLst/>
          </a:prstGeom>
        </p:spPr>
      </p:pic>
      <p:sp>
        <p:nvSpPr>
          <p:cNvPr id="18" name="Rectangle 17">
            <a:extLst>
              <a:ext uri="{FF2B5EF4-FFF2-40B4-BE49-F238E27FC236}">
                <a16:creationId xmlns:a16="http://schemas.microsoft.com/office/drawing/2014/main" id="{C2D3F856-2D72-B345-B5DA-9C4277B5736E}"/>
              </a:ext>
            </a:extLst>
          </p:cNvPr>
          <p:cNvSpPr/>
          <p:nvPr userDrawn="1"/>
        </p:nvSpPr>
        <p:spPr>
          <a:xfrm>
            <a:off x="503240" y="502921"/>
            <a:ext cx="2794528" cy="5139296"/>
          </a:xfrm>
          <a:prstGeom prst="rect">
            <a:avLst/>
          </a:prstGeom>
          <a:gradFill>
            <a:gsLst>
              <a:gs pos="0">
                <a:schemeClr val="accent1"/>
              </a:gs>
              <a:gs pos="100000">
                <a:schemeClr val="bg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3">
            <a:extLst>
              <a:ext uri="{FF2B5EF4-FFF2-40B4-BE49-F238E27FC236}">
                <a16:creationId xmlns:a16="http://schemas.microsoft.com/office/drawing/2014/main" id="{FD3222C9-7A6C-C0BB-F998-A52B1EE3BCF1}"/>
              </a:ext>
            </a:extLst>
          </p:cNvPr>
          <p:cNvSpPr>
            <a:spLocks noGrp="1"/>
          </p:cNvSpPr>
          <p:nvPr>
            <p:ph type="body" sz="quarter" idx="13"/>
          </p:nvPr>
        </p:nvSpPr>
        <p:spPr>
          <a:xfrm>
            <a:off x="3596001" y="1627726"/>
            <a:ext cx="5162988" cy="4011074"/>
          </a:xfrm>
          <a:prstGeom prst="rect">
            <a:avLst/>
          </a:prstGeom>
        </p:spPr>
        <p:txBody>
          <a:bodyPr wrap="square">
            <a:normAutofit/>
          </a:bodyPr>
          <a:lstStyle>
            <a:lvl1pPr marL="268288" indent="-268288">
              <a:spcBef>
                <a:spcPts val="0"/>
              </a:spcBef>
              <a:spcAft>
                <a:spcPts val="1200"/>
              </a:spcAft>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539750" indent="-273050">
              <a:spcBef>
                <a:spcPts val="0"/>
              </a:spcBef>
              <a:spcAft>
                <a:spcPts val="1200"/>
              </a:spcAft>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806450" indent="-266700">
              <a:spcBef>
                <a:spcPts val="0"/>
              </a:spcBef>
              <a:spcAft>
                <a:spcPts val="1200"/>
              </a:spcAft>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079500" indent="-273050">
              <a:spcBef>
                <a:spcPts val="0"/>
              </a:spcBef>
              <a:spcAft>
                <a:spcPts val="1200"/>
              </a:spcAft>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447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ock - orange">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E1CBB1C6-F64E-4348-A535-2CB80A16FC42}"/>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15" name="Text Placeholder 6">
            <a:extLst>
              <a:ext uri="{FF2B5EF4-FFF2-40B4-BE49-F238E27FC236}">
                <a16:creationId xmlns:a16="http://schemas.microsoft.com/office/drawing/2014/main" id="{FF0FE4F7-55A6-7F4D-85FB-FF7337B2E309}"/>
              </a:ext>
            </a:extLst>
          </p:cNvPr>
          <p:cNvSpPr>
            <a:spLocks noGrp="1"/>
          </p:cNvSpPr>
          <p:nvPr>
            <p:ph type="body" sz="quarter" idx="11" hasCustomPrompt="1"/>
          </p:nvPr>
        </p:nvSpPr>
        <p:spPr>
          <a:xfrm>
            <a:off x="3569367" y="663940"/>
            <a:ext cx="5189622" cy="369332"/>
          </a:xfrm>
          <a:prstGeom prst="rect">
            <a:avLst/>
          </a:prstGeom>
        </p:spPr>
        <p:txBody>
          <a:bodyPr wrap="square" lIns="0" tIns="0" rIns="0" bIns="0" anchor="b" anchorCtr="0">
            <a:spAutoFit/>
          </a:bodyPr>
          <a:lstStyle>
            <a:lvl1pPr marL="0" indent="0">
              <a:buNone/>
              <a:defRPr sz="2400" b="1" i="0" baseline="0">
                <a:solidFill>
                  <a:schemeClr val="accent1"/>
                </a:solidFill>
                <a:latin typeface="Arial" panose="020B0604020202020204" pitchFamily="34" charset="0"/>
                <a:cs typeface="Arial" panose="020B0604020202020204" pitchFamily="34" charset="0"/>
              </a:defRPr>
            </a:lvl1pPr>
            <a:lvl2pPr marL="457200" indent="0">
              <a:buNone/>
              <a:defRPr sz="2000">
                <a:solidFill>
                  <a:schemeClr val="bg1"/>
                </a:solidFill>
                <a:latin typeface="AG Book Pro Regular" panose="02000503040000020004" pitchFamily="2" charset="77"/>
              </a:defRPr>
            </a:lvl2pPr>
            <a:lvl3pPr marL="914400" indent="0">
              <a:buNone/>
              <a:defRPr sz="2000">
                <a:solidFill>
                  <a:schemeClr val="bg1"/>
                </a:solidFill>
                <a:latin typeface="AG Book Pro Regular" panose="02000503040000020004" pitchFamily="2" charset="77"/>
              </a:defRPr>
            </a:lvl3pPr>
            <a:lvl4pPr marL="1371600" indent="0">
              <a:buNone/>
              <a:defRPr sz="2000">
                <a:solidFill>
                  <a:schemeClr val="bg1"/>
                </a:solidFill>
                <a:latin typeface="AG Book Pro Regular" panose="02000503040000020004" pitchFamily="2" charset="77"/>
              </a:defRPr>
            </a:lvl4pPr>
            <a:lvl5pPr marL="1828800" indent="0">
              <a:buNone/>
              <a:defRPr sz="2000">
                <a:solidFill>
                  <a:schemeClr val="bg1"/>
                </a:solidFill>
                <a:latin typeface="AG Book Pro Regular" panose="02000503040000020004" pitchFamily="2" charset="77"/>
              </a:defRPr>
            </a:lvl5pPr>
          </a:lstStyle>
          <a:p>
            <a:pPr lvl="0"/>
            <a:r>
              <a:rPr lang="en-GB" dirty="0"/>
              <a:t>[Speaker or section break slide]</a:t>
            </a:r>
            <a:endParaRPr lang="en-US" dirty="0"/>
          </a:p>
        </p:txBody>
      </p:sp>
      <p:pic>
        <p:nvPicPr>
          <p:cNvPr id="19" name="Picture 18" descr="A large building in the background&#10;&#10;Description automatically generated">
            <a:extLst>
              <a:ext uri="{FF2B5EF4-FFF2-40B4-BE49-F238E27FC236}">
                <a16:creationId xmlns:a16="http://schemas.microsoft.com/office/drawing/2014/main" id="{1C1D37E6-E370-184A-8CD2-EF33050D0C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168" t="19381" r="7525" b="5924"/>
          <a:stretch/>
        </p:blipFill>
        <p:spPr>
          <a:xfrm>
            <a:off x="503238" y="502920"/>
            <a:ext cx="2793415" cy="5135880"/>
          </a:xfrm>
          <a:prstGeom prst="rect">
            <a:avLst/>
          </a:prstGeom>
        </p:spPr>
      </p:pic>
      <p:sp>
        <p:nvSpPr>
          <p:cNvPr id="18" name="Rectangle 17">
            <a:extLst>
              <a:ext uri="{FF2B5EF4-FFF2-40B4-BE49-F238E27FC236}">
                <a16:creationId xmlns:a16="http://schemas.microsoft.com/office/drawing/2014/main" id="{C2D3F856-2D72-B345-B5DA-9C4277B5736E}"/>
              </a:ext>
            </a:extLst>
          </p:cNvPr>
          <p:cNvSpPr/>
          <p:nvPr userDrawn="1"/>
        </p:nvSpPr>
        <p:spPr>
          <a:xfrm>
            <a:off x="503240" y="502921"/>
            <a:ext cx="2794528" cy="5139296"/>
          </a:xfrm>
          <a:prstGeom prst="rect">
            <a:avLst/>
          </a:prstGeom>
          <a:gradFill>
            <a:gsLst>
              <a:gs pos="0">
                <a:schemeClr val="accent5"/>
              </a:gs>
              <a:gs pos="100000">
                <a:schemeClr val="bg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3">
            <a:extLst>
              <a:ext uri="{FF2B5EF4-FFF2-40B4-BE49-F238E27FC236}">
                <a16:creationId xmlns:a16="http://schemas.microsoft.com/office/drawing/2014/main" id="{695F3858-009A-370F-310E-95FD8DA56129}"/>
              </a:ext>
            </a:extLst>
          </p:cNvPr>
          <p:cNvSpPr>
            <a:spLocks noGrp="1"/>
          </p:cNvSpPr>
          <p:nvPr>
            <p:ph type="body" sz="quarter" idx="13"/>
          </p:nvPr>
        </p:nvSpPr>
        <p:spPr>
          <a:xfrm>
            <a:off x="3596001" y="1627726"/>
            <a:ext cx="5162988" cy="4011074"/>
          </a:xfrm>
          <a:prstGeom prst="rect">
            <a:avLst/>
          </a:prstGeom>
        </p:spPr>
        <p:txBody>
          <a:bodyPr wrap="square">
            <a:normAutofit/>
          </a:bodyPr>
          <a:lstStyle>
            <a:lvl1pPr marL="268288" indent="-268288">
              <a:spcBef>
                <a:spcPts val="0"/>
              </a:spcBef>
              <a:spcAft>
                <a:spcPts val="1200"/>
              </a:spcAft>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539750" indent="-273050">
              <a:spcBef>
                <a:spcPts val="0"/>
              </a:spcBef>
              <a:spcAft>
                <a:spcPts val="1200"/>
              </a:spcAft>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806450" indent="-266700">
              <a:spcBef>
                <a:spcPts val="0"/>
              </a:spcBef>
              <a:spcAft>
                <a:spcPts val="1200"/>
              </a:spcAft>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079500" indent="-273050">
              <a:spcBef>
                <a:spcPts val="0"/>
              </a:spcBef>
              <a:spcAft>
                <a:spcPts val="1200"/>
              </a:spcAft>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299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block - green &amp; teal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03B053-5F75-594F-B5A7-EF0046EE1913}"/>
              </a:ext>
            </a:extLst>
          </p:cNvPr>
          <p:cNvSpPr/>
          <p:nvPr userDrawn="1"/>
        </p:nvSpPr>
        <p:spPr>
          <a:xfrm>
            <a:off x="5962206" y="1495620"/>
            <a:ext cx="2742882" cy="4256527"/>
          </a:xfrm>
          <a:prstGeom prst="rect">
            <a:avLst/>
          </a:prstGeom>
          <a:gradFill flip="none" rotWithShape="1">
            <a:gsLst>
              <a:gs pos="0">
                <a:schemeClr val="accent2"/>
              </a:gs>
              <a:gs pos="100000">
                <a:schemeClr val="bg1">
                  <a:lumMod val="64000"/>
                  <a:lumOff val="3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E8BD953-B3B5-5147-8401-A36542A043D3}"/>
              </a:ext>
            </a:extLst>
          </p:cNvPr>
          <p:cNvSpPr>
            <a:spLocks noGrp="1"/>
          </p:cNvSpPr>
          <p:nvPr>
            <p:ph type="ctrTitle" hasCustomPrompt="1"/>
          </p:nvPr>
        </p:nvSpPr>
        <p:spPr>
          <a:xfrm>
            <a:off x="503573" y="437146"/>
            <a:ext cx="8206149" cy="48639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[Highlight an important fact slide]</a:t>
            </a:r>
            <a:endParaRPr lang="en-GB" dirty="0"/>
          </a:p>
        </p:txBody>
      </p:sp>
      <p:sp>
        <p:nvSpPr>
          <p:cNvPr id="8" name="Text Placeholder 7">
            <a:extLst>
              <a:ext uri="{FF2B5EF4-FFF2-40B4-BE49-F238E27FC236}">
                <a16:creationId xmlns:a16="http://schemas.microsoft.com/office/drawing/2014/main" id="{8EC21BC2-4BF6-9043-A7C5-8C73FB209345}"/>
              </a:ext>
            </a:extLst>
          </p:cNvPr>
          <p:cNvSpPr>
            <a:spLocks noGrp="1"/>
          </p:cNvSpPr>
          <p:nvPr>
            <p:ph type="body" sz="quarter" idx="11" hasCustomPrompt="1"/>
          </p:nvPr>
        </p:nvSpPr>
        <p:spPr>
          <a:xfrm>
            <a:off x="6115810" y="1686757"/>
            <a:ext cx="2438255" cy="3942518"/>
          </a:xfrm>
          <a:prstGeom prst="rect">
            <a:avLst/>
          </a:prstGeom>
        </p:spPr>
        <p:txBody>
          <a:bodyPr>
            <a:noAutofit/>
          </a:bodyPr>
          <a:lstStyle>
            <a:lvl1pPr marL="0" marR="0" indent="0" algn="l" defTabSz="914400" rtl="0" eaLnBrk="0" fontAlgn="base" latinLnBrk="0" hangingPunct="0">
              <a:lnSpc>
                <a:spcPct val="100000"/>
              </a:lnSpc>
              <a:spcBef>
                <a:spcPct val="0"/>
              </a:spcBef>
              <a:spcAft>
                <a:spcPts val="1800"/>
              </a:spcAft>
              <a:buClr>
                <a:schemeClr val="bg2"/>
              </a:buClr>
              <a:buSzTx/>
              <a:buFont typeface="Arial" panose="020B0604020202020204" pitchFamily="34" charset="0"/>
              <a:buNone/>
              <a:tabLst/>
              <a:defRPr sz="1800" baseline="0">
                <a:solidFill>
                  <a:srgbClr val="013547"/>
                </a:solidFill>
              </a:defRPr>
            </a:lvl1pPr>
            <a:lvl2pPr marL="461963"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285750" marR="0" lvl="0" indent="-285750" algn="l" defTabSz="914400" rtl="0" eaLnBrk="0" fontAlgn="base" latinLnBrk="0" hangingPunct="0">
              <a:lnSpc>
                <a:spcPct val="100000"/>
              </a:lnSpc>
              <a:spcBef>
                <a:spcPct val="0"/>
              </a:spcBef>
              <a:spcAft>
                <a:spcPts val="1800"/>
              </a:spcAft>
              <a:buClr>
                <a:schemeClr val="bg2"/>
              </a:buClr>
              <a:buSzTx/>
              <a:buFont typeface="Arial" panose="020B0604020202020204" pitchFamily="34" charset="0"/>
              <a:buChar char="•"/>
              <a:tabLst/>
              <a:defRPr/>
            </a:pPr>
            <a:r>
              <a:rPr lang="en-GB" dirty="0"/>
              <a:t>[Highlight an important fact here]</a:t>
            </a:r>
            <a:endParaRPr lang="en-US" dirty="0"/>
          </a:p>
        </p:txBody>
      </p:sp>
      <p:sp>
        <p:nvSpPr>
          <p:cNvPr id="10" name="Slide Number Placeholder 4">
            <a:extLst>
              <a:ext uri="{FF2B5EF4-FFF2-40B4-BE49-F238E27FC236}">
                <a16:creationId xmlns:a16="http://schemas.microsoft.com/office/drawing/2014/main" id="{E1CBB1C6-F64E-4348-A535-2CB80A16FC42}"/>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2" name="Text Placeholder 13">
            <a:extLst>
              <a:ext uri="{FF2B5EF4-FFF2-40B4-BE49-F238E27FC236}">
                <a16:creationId xmlns:a16="http://schemas.microsoft.com/office/drawing/2014/main" id="{754C0E2B-9B3E-91C0-6072-5F1F7B6B93AF}"/>
              </a:ext>
            </a:extLst>
          </p:cNvPr>
          <p:cNvSpPr>
            <a:spLocks noGrp="1"/>
          </p:cNvSpPr>
          <p:nvPr>
            <p:ph type="body" sz="quarter" idx="13"/>
          </p:nvPr>
        </p:nvSpPr>
        <p:spPr>
          <a:xfrm>
            <a:off x="503573" y="1495620"/>
            <a:ext cx="5162988" cy="4133655"/>
          </a:xfrm>
          <a:prstGeom prst="rect">
            <a:avLst/>
          </a:prstGeom>
        </p:spPr>
        <p:txBody>
          <a:bodyPr wrap="square">
            <a:normAutofit/>
          </a:bodyPr>
          <a:lstStyle>
            <a:lvl1pPr marL="268288" indent="-268288">
              <a:spcBef>
                <a:spcPts val="0"/>
              </a:spcBef>
              <a:spcAft>
                <a:spcPts val="1200"/>
              </a:spcAft>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539750" indent="-273050">
              <a:spcBef>
                <a:spcPts val="0"/>
              </a:spcBef>
              <a:spcAft>
                <a:spcPts val="1200"/>
              </a:spcAft>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806450" indent="-266700">
              <a:spcBef>
                <a:spcPts val="0"/>
              </a:spcBef>
              <a:spcAft>
                <a:spcPts val="1200"/>
              </a:spcAft>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079500" indent="-273050">
              <a:spcBef>
                <a:spcPts val="0"/>
              </a:spcBef>
              <a:spcAft>
                <a:spcPts val="1200"/>
              </a:spcAft>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4746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box - teal &amp; white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734A40-AAC1-F647-878F-D875423007D5}"/>
              </a:ext>
            </a:extLst>
          </p:cNvPr>
          <p:cNvSpPr/>
          <p:nvPr userDrawn="1"/>
        </p:nvSpPr>
        <p:spPr>
          <a:xfrm>
            <a:off x="5962206" y="1509205"/>
            <a:ext cx="2742882" cy="4242942"/>
          </a:xfrm>
          <a:prstGeom prst="rect">
            <a:avLst/>
          </a:prstGeom>
          <a:gradFill>
            <a:gsLst>
              <a:gs pos="0">
                <a:schemeClr val="accent1"/>
              </a:gs>
              <a:gs pos="100000">
                <a:schemeClr val="bg1">
                  <a:lumMod val="64000"/>
                  <a:lumOff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E8BD953-B3B5-5147-8401-A36542A043D3}"/>
              </a:ext>
            </a:extLst>
          </p:cNvPr>
          <p:cNvSpPr>
            <a:spLocks noGrp="1"/>
          </p:cNvSpPr>
          <p:nvPr>
            <p:ph type="ctrTitle" hasCustomPrompt="1"/>
          </p:nvPr>
        </p:nvSpPr>
        <p:spPr>
          <a:xfrm>
            <a:off x="503573" y="437146"/>
            <a:ext cx="8206149" cy="48639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[Highlight an important fact slide]</a:t>
            </a:r>
            <a:endParaRPr lang="en-GB" dirty="0"/>
          </a:p>
        </p:txBody>
      </p:sp>
      <p:sp>
        <p:nvSpPr>
          <p:cNvPr id="8" name="Text Placeholder 7">
            <a:extLst>
              <a:ext uri="{FF2B5EF4-FFF2-40B4-BE49-F238E27FC236}">
                <a16:creationId xmlns:a16="http://schemas.microsoft.com/office/drawing/2014/main" id="{8EC21BC2-4BF6-9043-A7C5-8C73FB209345}"/>
              </a:ext>
            </a:extLst>
          </p:cNvPr>
          <p:cNvSpPr>
            <a:spLocks noGrp="1"/>
          </p:cNvSpPr>
          <p:nvPr>
            <p:ph type="body" sz="quarter" idx="11" hasCustomPrompt="1"/>
          </p:nvPr>
        </p:nvSpPr>
        <p:spPr>
          <a:xfrm>
            <a:off x="6115810" y="1722268"/>
            <a:ext cx="2438255" cy="3859418"/>
          </a:xfrm>
          <a:prstGeom prst="rect">
            <a:avLst/>
          </a:prstGeom>
        </p:spPr>
        <p:txBody>
          <a:bodyPr>
            <a:noAutofit/>
          </a:bodyPr>
          <a:lstStyle>
            <a:lvl1pPr marL="0" marR="0" indent="0" algn="l" defTabSz="914400" rtl="0" eaLnBrk="0" fontAlgn="base" latinLnBrk="0" hangingPunct="0">
              <a:lnSpc>
                <a:spcPct val="100000"/>
              </a:lnSpc>
              <a:spcBef>
                <a:spcPct val="0"/>
              </a:spcBef>
              <a:spcAft>
                <a:spcPts val="1800"/>
              </a:spcAft>
              <a:buClr>
                <a:schemeClr val="bg2"/>
              </a:buClr>
              <a:buSzTx/>
              <a:buFont typeface="Arial" panose="020B0604020202020204" pitchFamily="34" charset="0"/>
              <a:buNone/>
              <a:tabLst/>
              <a:defRPr sz="1800" baseline="0">
                <a:solidFill>
                  <a:schemeClr val="bg1"/>
                </a:solidFill>
              </a:defRPr>
            </a:lvl1pPr>
            <a:lvl2pPr marL="461963"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285750" marR="0" lvl="0" indent="-285750" algn="l" defTabSz="914400" rtl="0" eaLnBrk="0" fontAlgn="base" latinLnBrk="0" hangingPunct="0">
              <a:lnSpc>
                <a:spcPct val="100000"/>
              </a:lnSpc>
              <a:spcBef>
                <a:spcPct val="0"/>
              </a:spcBef>
              <a:spcAft>
                <a:spcPts val="1800"/>
              </a:spcAft>
              <a:buClr>
                <a:schemeClr val="bg2"/>
              </a:buClr>
              <a:buSzTx/>
              <a:buFont typeface="Arial" panose="020B0604020202020204" pitchFamily="34" charset="0"/>
              <a:buChar char="•"/>
              <a:tabLst/>
              <a:defRPr/>
            </a:pPr>
            <a:r>
              <a:rPr lang="en-GB" dirty="0"/>
              <a:t>[Highlight an important fact here]</a:t>
            </a:r>
            <a:endParaRPr lang="en-US" dirty="0"/>
          </a:p>
        </p:txBody>
      </p:sp>
      <p:sp>
        <p:nvSpPr>
          <p:cNvPr id="10" name="Slide Number Placeholder 4">
            <a:extLst>
              <a:ext uri="{FF2B5EF4-FFF2-40B4-BE49-F238E27FC236}">
                <a16:creationId xmlns:a16="http://schemas.microsoft.com/office/drawing/2014/main" id="{E1CBB1C6-F64E-4348-A535-2CB80A16FC42}"/>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2" name="Text Placeholder 13">
            <a:extLst>
              <a:ext uri="{FF2B5EF4-FFF2-40B4-BE49-F238E27FC236}">
                <a16:creationId xmlns:a16="http://schemas.microsoft.com/office/drawing/2014/main" id="{8EE1C9A1-4F9D-FF8F-6868-19C627D43DD9}"/>
              </a:ext>
            </a:extLst>
          </p:cNvPr>
          <p:cNvSpPr>
            <a:spLocks noGrp="1"/>
          </p:cNvSpPr>
          <p:nvPr>
            <p:ph type="body" sz="quarter" idx="13"/>
          </p:nvPr>
        </p:nvSpPr>
        <p:spPr>
          <a:xfrm>
            <a:off x="503573" y="1509206"/>
            <a:ext cx="5162988" cy="4120070"/>
          </a:xfrm>
          <a:prstGeom prst="rect">
            <a:avLst/>
          </a:prstGeom>
        </p:spPr>
        <p:txBody>
          <a:bodyPr wrap="square">
            <a:normAutofit/>
          </a:bodyPr>
          <a:lstStyle>
            <a:lvl1pPr marL="268288" indent="-268288">
              <a:spcBef>
                <a:spcPts val="0"/>
              </a:spcBef>
              <a:spcAft>
                <a:spcPts val="1200"/>
              </a:spcAft>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539750" indent="-273050">
              <a:spcBef>
                <a:spcPts val="0"/>
              </a:spcBef>
              <a:spcAft>
                <a:spcPts val="1200"/>
              </a:spcAft>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806450" indent="-266700">
              <a:spcBef>
                <a:spcPts val="0"/>
              </a:spcBef>
              <a:spcAft>
                <a:spcPts val="1200"/>
              </a:spcAft>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079500" indent="-273050">
              <a:spcBef>
                <a:spcPts val="0"/>
              </a:spcBef>
              <a:spcAft>
                <a:spcPts val="1200"/>
              </a:spcAft>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9408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box - orange &amp; teal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CDC25B-5E63-C44C-BB54-AE63AEFBB1A9}"/>
              </a:ext>
            </a:extLst>
          </p:cNvPr>
          <p:cNvSpPr/>
          <p:nvPr userDrawn="1"/>
        </p:nvSpPr>
        <p:spPr>
          <a:xfrm>
            <a:off x="5962206" y="1509205"/>
            <a:ext cx="2742882" cy="4242942"/>
          </a:xfrm>
          <a:prstGeom prst="rect">
            <a:avLst/>
          </a:prstGeom>
          <a:gradFill>
            <a:gsLst>
              <a:gs pos="0">
                <a:schemeClr val="accent5"/>
              </a:gs>
              <a:gs pos="100000">
                <a:schemeClr val="bg1">
                  <a:lumMod val="64000"/>
                  <a:lumOff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E8BD953-B3B5-5147-8401-A36542A043D3}"/>
              </a:ext>
            </a:extLst>
          </p:cNvPr>
          <p:cNvSpPr>
            <a:spLocks noGrp="1"/>
          </p:cNvSpPr>
          <p:nvPr>
            <p:ph type="ctrTitle" hasCustomPrompt="1"/>
          </p:nvPr>
        </p:nvSpPr>
        <p:spPr>
          <a:xfrm>
            <a:off x="503573" y="437146"/>
            <a:ext cx="8206149" cy="48639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[Highlight an important fact slide]</a:t>
            </a:r>
            <a:endParaRPr lang="en-GB" dirty="0"/>
          </a:p>
        </p:txBody>
      </p:sp>
      <p:sp>
        <p:nvSpPr>
          <p:cNvPr id="8" name="Text Placeholder 7">
            <a:extLst>
              <a:ext uri="{FF2B5EF4-FFF2-40B4-BE49-F238E27FC236}">
                <a16:creationId xmlns:a16="http://schemas.microsoft.com/office/drawing/2014/main" id="{8EC21BC2-4BF6-9043-A7C5-8C73FB209345}"/>
              </a:ext>
            </a:extLst>
          </p:cNvPr>
          <p:cNvSpPr>
            <a:spLocks noGrp="1"/>
          </p:cNvSpPr>
          <p:nvPr>
            <p:ph type="body" sz="quarter" idx="11" hasCustomPrompt="1"/>
          </p:nvPr>
        </p:nvSpPr>
        <p:spPr>
          <a:xfrm>
            <a:off x="6115810" y="1704514"/>
            <a:ext cx="2438255" cy="3934466"/>
          </a:xfrm>
          <a:prstGeom prst="rect">
            <a:avLst/>
          </a:prstGeom>
        </p:spPr>
        <p:txBody>
          <a:bodyPr>
            <a:noAutofit/>
          </a:bodyPr>
          <a:lstStyle>
            <a:lvl1pPr marL="0" marR="0" indent="0" algn="l" defTabSz="914400" rtl="0" eaLnBrk="0" fontAlgn="base" latinLnBrk="0" hangingPunct="0">
              <a:lnSpc>
                <a:spcPct val="100000"/>
              </a:lnSpc>
              <a:spcBef>
                <a:spcPct val="0"/>
              </a:spcBef>
              <a:spcAft>
                <a:spcPts val="1800"/>
              </a:spcAft>
              <a:buClr>
                <a:schemeClr val="bg2"/>
              </a:buClr>
              <a:buSzTx/>
              <a:buFont typeface="Arial" panose="020B0604020202020204" pitchFamily="34" charset="0"/>
              <a:buNone/>
              <a:tabLst/>
              <a:defRPr sz="1800" baseline="0">
                <a:solidFill>
                  <a:schemeClr val="accent1"/>
                </a:solidFill>
              </a:defRPr>
            </a:lvl1pPr>
            <a:lvl2pPr marL="461963"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285750" marR="0" lvl="0" indent="-285750" algn="l" defTabSz="914400" rtl="0" eaLnBrk="0" fontAlgn="base" latinLnBrk="0" hangingPunct="0">
              <a:lnSpc>
                <a:spcPct val="100000"/>
              </a:lnSpc>
              <a:spcBef>
                <a:spcPct val="0"/>
              </a:spcBef>
              <a:spcAft>
                <a:spcPts val="1800"/>
              </a:spcAft>
              <a:buClr>
                <a:schemeClr val="bg2"/>
              </a:buClr>
              <a:buSzTx/>
              <a:buFont typeface="Arial" panose="020B0604020202020204" pitchFamily="34" charset="0"/>
              <a:buChar char="•"/>
              <a:tabLst/>
              <a:defRPr/>
            </a:pPr>
            <a:r>
              <a:rPr lang="en-GB" dirty="0"/>
              <a:t>[Highlight an important fact here]</a:t>
            </a:r>
            <a:endParaRPr lang="en-US" dirty="0"/>
          </a:p>
        </p:txBody>
      </p:sp>
      <p:sp>
        <p:nvSpPr>
          <p:cNvPr id="10" name="Slide Number Placeholder 4">
            <a:extLst>
              <a:ext uri="{FF2B5EF4-FFF2-40B4-BE49-F238E27FC236}">
                <a16:creationId xmlns:a16="http://schemas.microsoft.com/office/drawing/2014/main" id="{E1CBB1C6-F64E-4348-A535-2CB80A16FC42}"/>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2" name="Text Placeholder 13">
            <a:extLst>
              <a:ext uri="{FF2B5EF4-FFF2-40B4-BE49-F238E27FC236}">
                <a16:creationId xmlns:a16="http://schemas.microsoft.com/office/drawing/2014/main" id="{249B8C62-866C-1A96-86F8-842528689C19}"/>
              </a:ext>
            </a:extLst>
          </p:cNvPr>
          <p:cNvSpPr>
            <a:spLocks noGrp="1"/>
          </p:cNvSpPr>
          <p:nvPr>
            <p:ph type="body" sz="quarter" idx="13"/>
          </p:nvPr>
        </p:nvSpPr>
        <p:spPr>
          <a:xfrm>
            <a:off x="503573" y="1509206"/>
            <a:ext cx="5162988" cy="4120070"/>
          </a:xfrm>
          <a:prstGeom prst="rect">
            <a:avLst/>
          </a:prstGeom>
        </p:spPr>
        <p:txBody>
          <a:bodyPr wrap="square">
            <a:normAutofit/>
          </a:bodyPr>
          <a:lstStyle>
            <a:lvl1pPr marL="268288" indent="-268288">
              <a:spcBef>
                <a:spcPts val="0"/>
              </a:spcBef>
              <a:spcAft>
                <a:spcPts val="1200"/>
              </a:spcAft>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539750" indent="-273050">
              <a:spcBef>
                <a:spcPts val="0"/>
              </a:spcBef>
              <a:spcAft>
                <a:spcPts val="1200"/>
              </a:spcAft>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806450" indent="-266700">
              <a:spcBef>
                <a:spcPts val="0"/>
              </a:spcBef>
              <a:spcAft>
                <a:spcPts val="1200"/>
              </a:spcAft>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079500" indent="-273050">
              <a:spcBef>
                <a:spcPts val="0"/>
              </a:spcBef>
              <a:spcAft>
                <a:spcPts val="1200"/>
              </a:spcAft>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2920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plus icon">
    <p:spTree>
      <p:nvGrpSpPr>
        <p:cNvPr id="1" name=""/>
        <p:cNvGrpSpPr/>
        <p:nvPr/>
      </p:nvGrpSpPr>
      <p:grpSpPr>
        <a:xfrm>
          <a:off x="0" y="0"/>
          <a:ext cx="0" cy="0"/>
          <a:chOff x="0" y="0"/>
          <a:chExt cx="0" cy="0"/>
        </a:xfrm>
      </p:grpSpPr>
      <p:pic>
        <p:nvPicPr>
          <p:cNvPr id="10" name="Picture 9" descr="A picture containing person, air, computer&#10;&#10;Description automatically generated">
            <a:extLst>
              <a:ext uri="{FF2B5EF4-FFF2-40B4-BE49-F238E27FC236}">
                <a16:creationId xmlns:a16="http://schemas.microsoft.com/office/drawing/2014/main" id="{04CD631D-DD01-7246-AFA6-0D0811B302B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581" t="-12558" r="25581" b="12558"/>
          <a:stretch/>
        </p:blipFill>
        <p:spPr>
          <a:xfrm>
            <a:off x="0" y="0"/>
            <a:ext cx="9143999" cy="6858000"/>
          </a:xfrm>
          <a:prstGeom prst="rect">
            <a:avLst/>
          </a:prstGeom>
        </p:spPr>
      </p:pic>
      <p:sp>
        <p:nvSpPr>
          <p:cNvPr id="5" name="Title 1">
            <a:extLst>
              <a:ext uri="{FF2B5EF4-FFF2-40B4-BE49-F238E27FC236}">
                <a16:creationId xmlns:a16="http://schemas.microsoft.com/office/drawing/2014/main" id="{8E8BD953-B3B5-5147-8401-A36542A043D3}"/>
              </a:ext>
            </a:extLst>
          </p:cNvPr>
          <p:cNvSpPr>
            <a:spLocks noGrp="1"/>
          </p:cNvSpPr>
          <p:nvPr>
            <p:ph type="ctrTitle" hasCustomPrompt="1"/>
          </p:nvPr>
        </p:nvSpPr>
        <p:spPr>
          <a:xfrm>
            <a:off x="503573" y="437146"/>
            <a:ext cx="6766091" cy="48639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[Use an icon slide]</a:t>
            </a:r>
            <a:endParaRPr lang="en-GB" dirty="0"/>
          </a:p>
        </p:txBody>
      </p:sp>
      <p:sp>
        <p:nvSpPr>
          <p:cNvPr id="6" name="Picture Placeholder 5">
            <a:extLst>
              <a:ext uri="{FF2B5EF4-FFF2-40B4-BE49-F238E27FC236}">
                <a16:creationId xmlns:a16="http://schemas.microsoft.com/office/drawing/2014/main" id="{44B96FB8-C4B2-1E40-8A3A-815719321DC3}"/>
              </a:ext>
            </a:extLst>
          </p:cNvPr>
          <p:cNvSpPr>
            <a:spLocks noGrp="1"/>
          </p:cNvSpPr>
          <p:nvPr>
            <p:ph type="pic" sz="quarter" idx="11" hasCustomPrompt="1"/>
          </p:nvPr>
        </p:nvSpPr>
        <p:spPr>
          <a:xfrm>
            <a:off x="7481455" y="423863"/>
            <a:ext cx="1189470" cy="1072428"/>
          </a:xfrm>
          <a:prstGeom prst="rect">
            <a:avLst/>
          </a:prstGeom>
        </p:spPr>
        <p:txBody>
          <a:bodyPr/>
          <a:lstStyle>
            <a:lvl1pPr marL="0" indent="0" algn="ctr">
              <a:buFontTx/>
              <a:buNone/>
              <a:defRPr/>
            </a:lvl1pPr>
          </a:lstStyle>
          <a:p>
            <a:r>
              <a:rPr lang="en-US" dirty="0"/>
              <a:t>[icon]</a:t>
            </a:r>
          </a:p>
        </p:txBody>
      </p:sp>
      <p:sp>
        <p:nvSpPr>
          <p:cNvPr id="9" name="Slide Number Placeholder 4">
            <a:extLst>
              <a:ext uri="{FF2B5EF4-FFF2-40B4-BE49-F238E27FC236}">
                <a16:creationId xmlns:a16="http://schemas.microsoft.com/office/drawing/2014/main" id="{0BCBBE40-EFC8-C14F-A892-A100966B5C25}"/>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
        <p:nvSpPr>
          <p:cNvPr id="2" name="Text Placeholder 13">
            <a:extLst>
              <a:ext uri="{FF2B5EF4-FFF2-40B4-BE49-F238E27FC236}">
                <a16:creationId xmlns:a16="http://schemas.microsoft.com/office/drawing/2014/main" id="{23A06A5C-A63B-0E6C-EF3A-52D4B220645E}"/>
              </a:ext>
            </a:extLst>
          </p:cNvPr>
          <p:cNvSpPr>
            <a:spLocks noGrp="1"/>
          </p:cNvSpPr>
          <p:nvPr>
            <p:ph type="body" sz="quarter" idx="12"/>
          </p:nvPr>
        </p:nvSpPr>
        <p:spPr>
          <a:xfrm>
            <a:off x="519113" y="1509205"/>
            <a:ext cx="8162974" cy="4105783"/>
          </a:xfrm>
          <a:prstGeom prst="rect">
            <a:avLst/>
          </a:prstGeom>
        </p:spPr>
        <p:txBody>
          <a:bodyPr wrap="square">
            <a:normAutofit/>
          </a:bodyPr>
          <a:lstStyle>
            <a:lvl1pPr marL="268288" indent="-268288">
              <a:spcBef>
                <a:spcPts val="0"/>
              </a:spcBef>
              <a:spcAft>
                <a:spcPts val="1200"/>
              </a:spcAft>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539750" indent="-273050">
              <a:spcBef>
                <a:spcPts val="0"/>
              </a:spcBef>
              <a:spcAft>
                <a:spcPts val="1200"/>
              </a:spcAft>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806450" indent="-266700">
              <a:spcBef>
                <a:spcPts val="0"/>
              </a:spcBef>
              <a:spcAft>
                <a:spcPts val="1200"/>
              </a:spcAft>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079500" indent="-273050">
              <a:spcBef>
                <a:spcPts val="0"/>
              </a:spcBef>
              <a:spcAft>
                <a:spcPts val="1200"/>
              </a:spcAft>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4535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2.xml"/><Relationship Id="rId1" Type="http://schemas.openxmlformats.org/officeDocument/2006/relationships/slideLayout" Target="../slideLayouts/slideLayout20.xml"/><Relationship Id="rId4" Type="http://schemas.openxmlformats.org/officeDocument/2006/relationships/image" Target="../media/image1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72CA10-3128-EE42-BE2E-537779FA560A}"/>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r="61065"/>
          <a:stretch/>
        </p:blipFill>
        <p:spPr>
          <a:xfrm>
            <a:off x="467544" y="6021288"/>
            <a:ext cx="587533" cy="447906"/>
          </a:xfrm>
          <a:prstGeom prst="rect">
            <a:avLst/>
          </a:prstGeom>
        </p:spPr>
      </p:pic>
      <p:sp>
        <p:nvSpPr>
          <p:cNvPr id="8" name="Slide Number Placeholder 4">
            <a:extLst>
              <a:ext uri="{FF2B5EF4-FFF2-40B4-BE49-F238E27FC236}">
                <a16:creationId xmlns:a16="http://schemas.microsoft.com/office/drawing/2014/main" id="{954C4CC3-ACD5-3348-85B7-01887C31FD2B}"/>
              </a:ext>
            </a:extLst>
          </p:cNvPr>
          <p:cNvSpPr>
            <a:spLocks noGrp="1"/>
          </p:cNvSpPr>
          <p:nvPr>
            <p:ph type="sldNum" sz="quarter" idx="4"/>
          </p:nvPr>
        </p:nvSpPr>
        <p:spPr>
          <a:xfrm>
            <a:off x="8299943" y="6242047"/>
            <a:ext cx="451338" cy="365125"/>
          </a:xfrm>
          <a:prstGeom prst="rect">
            <a:avLst/>
          </a:prstGeom>
        </p:spPr>
        <p:txBody>
          <a:bodyPr/>
          <a:lstStyle>
            <a:lvl1pPr algn="r">
              <a:defRPr sz="1000" baseline="0">
                <a:solidFill>
                  <a:schemeClr val="accent1"/>
                </a:solidFill>
              </a:defRPr>
            </a:lvl1pPr>
          </a:lstStyle>
          <a:p>
            <a:fld id="{A259E721-D2DA-CA4B-8285-C11911B8404B}" type="slidenum">
              <a:rPr lang="en-US" smtClean="0"/>
              <a:pPr/>
              <a:t>‹#›</a:t>
            </a:fld>
            <a:endParaRPr lang="en-US" dirty="0"/>
          </a:p>
        </p:txBody>
      </p:sp>
    </p:spTree>
    <p:extLst>
      <p:ext uri="{BB962C8B-B14F-4D97-AF65-F5344CB8AC3E}">
        <p14:creationId xmlns:p14="http://schemas.microsoft.com/office/powerpoint/2010/main" val="532595825"/>
      </p:ext>
    </p:extLst>
  </p:cSld>
  <p:clrMap bg1="lt1" tx1="dk1" bg2="lt2" tx2="dk2" accent1="accent1" accent2="accent2" accent3="accent3" accent4="accent4" accent5="accent5" accent6="accent6" hlink="hlink" folHlink="folHlink"/>
  <p:sldLayoutIdLst>
    <p:sldLayoutId id="2147485579" r:id="rId1"/>
    <p:sldLayoutId id="2147485582" r:id="rId2"/>
    <p:sldLayoutId id="2147485348" r:id="rId3"/>
    <p:sldLayoutId id="2147485533" r:id="rId4"/>
    <p:sldLayoutId id="2147485535" r:id="rId5"/>
    <p:sldLayoutId id="2147485561" r:id="rId6"/>
    <p:sldLayoutId id="2147485580" r:id="rId7"/>
    <p:sldLayoutId id="2147485505" r:id="rId8"/>
    <p:sldLayoutId id="2147485526" r:id="rId9"/>
    <p:sldLayoutId id="2147485527" r:id="rId10"/>
    <p:sldLayoutId id="2147485614" r:id="rId11"/>
    <p:sldLayoutId id="2147485615" r:id="rId12"/>
    <p:sldLayoutId id="2147485616" r:id="rId13"/>
    <p:sldLayoutId id="2147485617" r:id="rId14"/>
    <p:sldLayoutId id="2147485618" r:id="rId15"/>
    <p:sldLayoutId id="2147485498" r:id="rId16"/>
    <p:sldLayoutId id="2147485326" r:id="rId17"/>
    <p:sldLayoutId id="2147485560" r:id="rId18"/>
    <p:sldLayoutId id="2147485613" r:id="rId19"/>
  </p:sldLayoutIdLst>
  <p:hf hdr="0" dt="0"/>
  <p:txStyles>
    <p:titleStyle>
      <a:lvl1pPr algn="l" rtl="0" eaLnBrk="1" fontAlgn="base" hangingPunct="1">
        <a:spcBef>
          <a:spcPct val="0"/>
        </a:spcBef>
        <a:spcAft>
          <a:spcPct val="0"/>
        </a:spcAft>
        <a:defRPr sz="3000" kern="1200">
          <a:solidFill>
            <a:srgbClr val="00384C"/>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accent1"/>
          </a:solidFill>
          <a:latin typeface="Arial" charset="0"/>
          <a:cs typeface="Arial" charset="0"/>
        </a:defRPr>
      </a:lvl2pPr>
      <a:lvl3pPr algn="l" rtl="0" eaLnBrk="1" fontAlgn="base" hangingPunct="1">
        <a:spcBef>
          <a:spcPct val="0"/>
        </a:spcBef>
        <a:spcAft>
          <a:spcPct val="0"/>
        </a:spcAft>
        <a:defRPr sz="3000">
          <a:solidFill>
            <a:schemeClr val="accent1"/>
          </a:solidFill>
          <a:latin typeface="Arial" charset="0"/>
          <a:cs typeface="Arial" charset="0"/>
        </a:defRPr>
      </a:lvl3pPr>
      <a:lvl4pPr algn="l" rtl="0" eaLnBrk="1" fontAlgn="base" hangingPunct="1">
        <a:spcBef>
          <a:spcPct val="0"/>
        </a:spcBef>
        <a:spcAft>
          <a:spcPct val="0"/>
        </a:spcAft>
        <a:defRPr sz="3000">
          <a:solidFill>
            <a:schemeClr val="accent1"/>
          </a:solidFill>
          <a:latin typeface="Arial" charset="0"/>
          <a:cs typeface="Arial" charset="0"/>
        </a:defRPr>
      </a:lvl4pPr>
      <a:lvl5pPr algn="l" rtl="0" eaLnBrk="1" fontAlgn="base" hangingPunct="1">
        <a:spcBef>
          <a:spcPct val="0"/>
        </a:spcBef>
        <a:spcAft>
          <a:spcPct val="0"/>
        </a:spcAft>
        <a:defRPr sz="3000">
          <a:solidFill>
            <a:schemeClr val="accent1"/>
          </a:solidFill>
          <a:latin typeface="Arial" charset="0"/>
          <a:cs typeface="Arial" charset="0"/>
        </a:defRPr>
      </a:lvl5pPr>
      <a:lvl6pPr marL="457200" algn="l" rtl="0" eaLnBrk="1" fontAlgn="base" hangingPunct="1">
        <a:spcBef>
          <a:spcPct val="0"/>
        </a:spcBef>
        <a:spcAft>
          <a:spcPct val="0"/>
        </a:spcAft>
        <a:defRPr sz="3000">
          <a:solidFill>
            <a:schemeClr val="accent1"/>
          </a:solidFill>
          <a:latin typeface="Arial" charset="0"/>
          <a:cs typeface="Arial" charset="0"/>
        </a:defRPr>
      </a:lvl6pPr>
      <a:lvl7pPr marL="914400" algn="l" rtl="0" eaLnBrk="1" fontAlgn="base" hangingPunct="1">
        <a:spcBef>
          <a:spcPct val="0"/>
        </a:spcBef>
        <a:spcAft>
          <a:spcPct val="0"/>
        </a:spcAft>
        <a:defRPr sz="3000">
          <a:solidFill>
            <a:schemeClr val="accent1"/>
          </a:solidFill>
          <a:latin typeface="Arial" charset="0"/>
          <a:cs typeface="Arial" charset="0"/>
        </a:defRPr>
      </a:lvl7pPr>
      <a:lvl8pPr marL="1371600" algn="l" rtl="0" eaLnBrk="1" fontAlgn="base" hangingPunct="1">
        <a:spcBef>
          <a:spcPct val="0"/>
        </a:spcBef>
        <a:spcAft>
          <a:spcPct val="0"/>
        </a:spcAft>
        <a:defRPr sz="3000">
          <a:solidFill>
            <a:schemeClr val="accent1"/>
          </a:solidFill>
          <a:latin typeface="Arial" charset="0"/>
          <a:cs typeface="Arial" charset="0"/>
        </a:defRPr>
      </a:lvl8pPr>
      <a:lvl9pPr marL="1828800" algn="l" rtl="0" eaLnBrk="1" fontAlgn="base" hangingPunct="1">
        <a:spcBef>
          <a:spcPct val="0"/>
        </a:spcBef>
        <a:spcAft>
          <a:spcPct val="0"/>
        </a:spcAft>
        <a:defRPr sz="3000">
          <a:solidFill>
            <a:schemeClr val="accent1"/>
          </a:solidFill>
          <a:latin typeface="Arial" charset="0"/>
          <a:cs typeface="Arial" charset="0"/>
        </a:defRPr>
      </a:lvl9pPr>
    </p:titleStyle>
    <p:bodyStyle>
      <a:lvl1pPr marL="463550" indent="-463550" algn="l" rtl="0" eaLnBrk="1" fontAlgn="base" hangingPunct="1">
        <a:spcBef>
          <a:spcPct val="0"/>
        </a:spcBef>
        <a:spcAft>
          <a:spcPts val="1800"/>
        </a:spcAft>
        <a:buClr>
          <a:schemeClr val="bg2"/>
        </a:buClr>
        <a:buFont typeface="Arial" panose="020B0604020202020204" pitchFamily="34" charset="0"/>
        <a:buChar char="•"/>
        <a:defRPr sz="2400" kern="1200">
          <a:solidFill>
            <a:srgbClr val="262626"/>
          </a:solidFill>
          <a:latin typeface="Arial" panose="020B0604020202020204" pitchFamily="34" charset="0"/>
          <a:ea typeface="+mn-ea"/>
          <a:cs typeface="Arial" panose="020B0604020202020204" pitchFamily="34" charset="0"/>
        </a:defRPr>
      </a:lvl1pPr>
      <a:lvl2pPr marL="919163" indent="-457200" algn="l" rtl="0" eaLnBrk="1" fontAlgn="base" hangingPunct="1">
        <a:spcBef>
          <a:spcPct val="0"/>
        </a:spcBef>
        <a:spcAft>
          <a:spcPts val="1800"/>
        </a:spcAft>
        <a:buClr>
          <a:schemeClr val="bg2"/>
        </a:buClr>
        <a:buSzPct val="90000"/>
        <a:buFont typeface="Arial" panose="020B0604020202020204" pitchFamily="34" charset="0"/>
        <a:buChar char="•"/>
        <a:defRPr sz="2200" kern="1200">
          <a:solidFill>
            <a:srgbClr val="262626"/>
          </a:solidFill>
          <a:latin typeface="Arial" panose="020B0604020202020204" pitchFamily="34" charset="0"/>
          <a:ea typeface="+mn-ea"/>
          <a:cs typeface="Arial" panose="020B0604020202020204" pitchFamily="34" charset="0"/>
        </a:defRPr>
      </a:lvl2pPr>
      <a:lvl3pPr marL="1384300" indent="-469900" algn="l" rtl="0" eaLnBrk="1" fontAlgn="base" hangingPunct="1">
        <a:spcBef>
          <a:spcPct val="0"/>
        </a:spcBef>
        <a:spcAft>
          <a:spcPts val="1800"/>
        </a:spcAft>
        <a:buClr>
          <a:schemeClr val="bg2"/>
        </a:buClr>
        <a:buSzPct val="80000"/>
        <a:buFont typeface="Arial" panose="020B0604020202020204" pitchFamily="34" charset="0"/>
        <a:buChar char="•"/>
        <a:defRPr sz="2000" kern="1200">
          <a:solidFill>
            <a:srgbClr val="262626"/>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bg2"/>
        </a:buClr>
        <a:buFont typeface="Arial" panose="020B0604020202020204" pitchFamily="34" charset="0"/>
        <a:buChar char="•"/>
        <a:defRPr sz="2000" kern="1200">
          <a:solidFill>
            <a:srgbClr val="262626"/>
          </a:solidFill>
          <a:latin typeface="+mn-lt"/>
          <a:ea typeface="+mn-ea"/>
          <a:cs typeface="Arial" charset="0"/>
        </a:defRPr>
      </a:lvl4pPr>
      <a:lvl5pPr marL="2057400" indent="-228600" algn="l" rtl="0" eaLnBrk="1" fontAlgn="base" hangingPunct="1">
        <a:spcBef>
          <a:spcPct val="20000"/>
        </a:spcBef>
        <a:spcAft>
          <a:spcPct val="0"/>
        </a:spcAft>
        <a:buClr>
          <a:schemeClr val="bg2"/>
        </a:buClr>
        <a:buFont typeface="Arial" panose="020B0604020202020204" pitchFamily="34" charset="0"/>
        <a:buChar char="•"/>
        <a:defRPr sz="2000" kern="1200">
          <a:solidFill>
            <a:srgbClr val="262626"/>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5375" userDrawn="1">
          <p15:clr>
            <a:srgbClr val="F26B43"/>
          </p15:clr>
        </p15:guide>
        <p15:guide id="4" pos="385" userDrawn="1">
          <p15:clr>
            <a:srgbClr val="F26B43"/>
          </p15:clr>
        </p15:guide>
        <p15:guide id="5" pos="317" userDrawn="1">
          <p15:clr>
            <a:srgbClr val="F26B43"/>
          </p15:clr>
        </p15:guide>
        <p15:guide id="6" pos="5511" userDrawn="1">
          <p15:clr>
            <a:srgbClr val="F26B43"/>
          </p15:clr>
        </p15:guide>
        <p15:guide id="7" pos="3107" userDrawn="1">
          <p15:clr>
            <a:srgbClr val="F26B43"/>
          </p15:clr>
        </p15:guide>
        <p15:guide id="8" pos="26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6C8803-50F8-C549-9B7C-E456AF7EBAE6}"/>
              </a:ext>
            </a:extLst>
          </p:cNvPr>
          <p:cNvSpPr/>
          <p:nvPr/>
        </p:nvSpPr>
        <p:spPr>
          <a:xfrm>
            <a:off x="0" y="17119"/>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9" name="Picture 8">
            <a:extLst>
              <a:ext uri="{FF2B5EF4-FFF2-40B4-BE49-F238E27FC236}">
                <a16:creationId xmlns:a16="http://schemas.microsoft.com/office/drawing/2014/main" id="{27C0E5B9-0309-724F-9B7A-7A223EE46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20688"/>
            <a:ext cx="2122686" cy="564385"/>
          </a:xfrm>
          <a:prstGeom prst="rect">
            <a:avLst/>
          </a:prstGeom>
        </p:spPr>
      </p:pic>
      <p:sp>
        <p:nvSpPr>
          <p:cNvPr id="6" name="Text Placeholder 6">
            <a:extLst>
              <a:ext uri="{FF2B5EF4-FFF2-40B4-BE49-F238E27FC236}">
                <a16:creationId xmlns:a16="http://schemas.microsoft.com/office/drawing/2014/main" id="{2E54053F-A055-1E42-9013-5480328BF086}"/>
              </a:ext>
            </a:extLst>
          </p:cNvPr>
          <p:cNvSpPr txBox="1">
            <a:spLocks/>
          </p:cNvSpPr>
          <p:nvPr/>
        </p:nvSpPr>
        <p:spPr>
          <a:xfrm>
            <a:off x="1691680" y="3117409"/>
            <a:ext cx="7344816" cy="1107996"/>
          </a:xfrm>
          <a:prstGeom prst="rect">
            <a:avLst/>
          </a:prstGeom>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cap="all" baseline="0">
                <a:solidFill>
                  <a:schemeClr val="bg1"/>
                </a:solidFill>
                <a:latin typeface="AG Book Pro Regular" panose="02000503040000020004"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dirty="0"/>
              <a:t>Text here</a:t>
            </a:r>
            <a:br>
              <a:rPr lang="en-US" dirty="0"/>
            </a:br>
            <a:r>
              <a:rPr lang="en-US" dirty="0"/>
              <a:t>text here</a:t>
            </a:r>
            <a:endParaRPr lang="en-GB" dirty="0"/>
          </a:p>
        </p:txBody>
      </p:sp>
      <p:sp>
        <p:nvSpPr>
          <p:cNvPr id="7" name="Text Placeholder 6">
            <a:extLst>
              <a:ext uri="{FF2B5EF4-FFF2-40B4-BE49-F238E27FC236}">
                <a16:creationId xmlns:a16="http://schemas.microsoft.com/office/drawing/2014/main" id="{9EFEFE33-EAF9-0549-BE55-BB2A68860FC5}"/>
              </a:ext>
            </a:extLst>
          </p:cNvPr>
          <p:cNvSpPr txBox="1">
            <a:spLocks/>
          </p:cNvSpPr>
          <p:nvPr/>
        </p:nvSpPr>
        <p:spPr>
          <a:xfrm>
            <a:off x="1691680" y="2755656"/>
            <a:ext cx="7344816" cy="276999"/>
          </a:xfrm>
          <a:prstGeom prst="rect">
            <a:avLst/>
          </a:prstGeom>
        </p:spPr>
        <p:txBody>
          <a:bodyPr wrap="square" lIns="0" tIns="0" rIns="0" bIns="0"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a:t>Click to edit Master text styles</a:t>
            </a:r>
            <a:endParaRPr lang="en-US" dirty="0"/>
          </a:p>
        </p:txBody>
      </p:sp>
      <p:pic>
        <p:nvPicPr>
          <p:cNvPr id="15" name="Picture 14">
            <a:extLst>
              <a:ext uri="{FF2B5EF4-FFF2-40B4-BE49-F238E27FC236}">
                <a16:creationId xmlns:a16="http://schemas.microsoft.com/office/drawing/2014/main" id="{4C4B0C21-9FC0-BE4A-8885-3E98AE58750E}"/>
              </a:ext>
            </a:extLst>
          </p:cNvPr>
          <p:cNvPicPr>
            <a:picLocks noChangeAspect="1"/>
          </p:cNvPicPr>
          <p:nvPr/>
        </p:nvPicPr>
        <p:blipFill rotWithShape="1">
          <a:blip r:embed="rId4">
            <a:extLst>
              <a:ext uri="{28A0092B-C50C-407E-A947-70E740481C1C}">
                <a14:useLocalDpi xmlns:a14="http://schemas.microsoft.com/office/drawing/2010/main" val="0"/>
              </a:ext>
            </a:extLst>
          </a:blip>
          <a:srcRect l="246" t="16583" r="1307" b="56723"/>
          <a:stretch/>
        </p:blipFill>
        <p:spPr>
          <a:xfrm>
            <a:off x="0" y="2240868"/>
            <a:ext cx="9144000" cy="2376264"/>
          </a:xfrm>
          <a:prstGeom prst="rect">
            <a:avLst/>
          </a:prstGeom>
        </p:spPr>
      </p:pic>
    </p:spTree>
    <p:extLst>
      <p:ext uri="{BB962C8B-B14F-4D97-AF65-F5344CB8AC3E}">
        <p14:creationId xmlns:p14="http://schemas.microsoft.com/office/powerpoint/2010/main" val="3269355571"/>
      </p:ext>
    </p:extLst>
  </p:cSld>
  <p:clrMap bg1="lt1" tx1="dk1" bg2="lt2" tx2="dk2" accent1="accent1" accent2="accent2" accent3="accent3" accent4="accent4" accent5="accent5" accent6="accent6" hlink="hlink" folHlink="folHlink"/>
  <p:sldLayoutIdLst>
    <p:sldLayoutId id="2147485328"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5375" userDrawn="1">
          <p15:clr>
            <a:srgbClr val="F26B43"/>
          </p15:clr>
        </p15:guide>
        <p15:guide id="4" pos="38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6C8803-50F8-C549-9B7C-E456AF7EBAE6}"/>
              </a:ext>
            </a:extLst>
          </p:cNvPr>
          <p:cNvSpPr/>
          <p:nvPr/>
        </p:nvSpPr>
        <p:spPr>
          <a:xfrm>
            <a:off x="0" y="17119"/>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9" name="Picture 8">
            <a:extLst>
              <a:ext uri="{FF2B5EF4-FFF2-40B4-BE49-F238E27FC236}">
                <a16:creationId xmlns:a16="http://schemas.microsoft.com/office/drawing/2014/main" id="{27C0E5B9-0309-724F-9B7A-7A223EE46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20688"/>
            <a:ext cx="2122686" cy="564385"/>
          </a:xfrm>
          <a:prstGeom prst="rect">
            <a:avLst/>
          </a:prstGeom>
        </p:spPr>
      </p:pic>
      <p:sp>
        <p:nvSpPr>
          <p:cNvPr id="6" name="Text Placeholder 6">
            <a:extLst>
              <a:ext uri="{FF2B5EF4-FFF2-40B4-BE49-F238E27FC236}">
                <a16:creationId xmlns:a16="http://schemas.microsoft.com/office/drawing/2014/main" id="{2E54053F-A055-1E42-9013-5480328BF086}"/>
              </a:ext>
            </a:extLst>
          </p:cNvPr>
          <p:cNvSpPr txBox="1">
            <a:spLocks/>
          </p:cNvSpPr>
          <p:nvPr/>
        </p:nvSpPr>
        <p:spPr>
          <a:xfrm>
            <a:off x="1691680" y="3117409"/>
            <a:ext cx="7344816" cy="1107996"/>
          </a:xfrm>
          <a:prstGeom prst="rect">
            <a:avLst/>
          </a:prstGeom>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cap="all" baseline="0">
                <a:solidFill>
                  <a:schemeClr val="bg1"/>
                </a:solidFill>
                <a:latin typeface="AG Book Pro Regular" panose="02000503040000020004"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dirty="0"/>
              <a:t>Text here</a:t>
            </a:r>
            <a:br>
              <a:rPr lang="en-US" dirty="0"/>
            </a:br>
            <a:r>
              <a:rPr lang="en-US" dirty="0"/>
              <a:t>text here</a:t>
            </a:r>
            <a:endParaRPr lang="en-GB" dirty="0"/>
          </a:p>
        </p:txBody>
      </p:sp>
      <p:sp>
        <p:nvSpPr>
          <p:cNvPr id="7" name="Text Placeholder 6">
            <a:extLst>
              <a:ext uri="{FF2B5EF4-FFF2-40B4-BE49-F238E27FC236}">
                <a16:creationId xmlns:a16="http://schemas.microsoft.com/office/drawing/2014/main" id="{9EFEFE33-EAF9-0549-BE55-BB2A68860FC5}"/>
              </a:ext>
            </a:extLst>
          </p:cNvPr>
          <p:cNvSpPr txBox="1">
            <a:spLocks/>
          </p:cNvSpPr>
          <p:nvPr/>
        </p:nvSpPr>
        <p:spPr>
          <a:xfrm>
            <a:off x="1691680" y="2755656"/>
            <a:ext cx="7344816" cy="276999"/>
          </a:xfrm>
          <a:prstGeom prst="rect">
            <a:avLst/>
          </a:prstGeom>
        </p:spPr>
        <p:txBody>
          <a:bodyPr wrap="square" lIns="0" tIns="0" rIns="0" bIns="0"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G Book Pro Regular" panose="020005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a:t>Click to edit Master text styles</a:t>
            </a:r>
            <a:endParaRPr lang="en-US" dirty="0"/>
          </a:p>
        </p:txBody>
      </p:sp>
      <p:cxnSp>
        <p:nvCxnSpPr>
          <p:cNvPr id="2" name="Straight Connector 1">
            <a:extLst>
              <a:ext uri="{FF2B5EF4-FFF2-40B4-BE49-F238E27FC236}">
                <a16:creationId xmlns:a16="http://schemas.microsoft.com/office/drawing/2014/main" id="{990C3E22-D929-5678-4427-2F7755E6488A}"/>
              </a:ext>
            </a:extLst>
          </p:cNvPr>
          <p:cNvCxnSpPr>
            <a:cxnSpLocks/>
          </p:cNvCxnSpPr>
          <p:nvPr/>
        </p:nvCxnSpPr>
        <p:spPr>
          <a:xfrm>
            <a:off x="646538" y="1514475"/>
            <a:ext cx="78509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041974"/>
      </p:ext>
    </p:extLst>
  </p:cSld>
  <p:clrMap bg1="lt1" tx1="dk1" bg2="lt2" tx2="dk2" accent1="accent1" accent2="accent2" accent3="accent3" accent4="accent4" accent5="accent5" accent6="accent6" hlink="hlink" folHlink="folHlink"/>
  <p:sldLayoutIdLst>
    <p:sldLayoutId id="214748562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5375">
          <p15:clr>
            <a:srgbClr val="F26B43"/>
          </p15:clr>
        </p15:guide>
        <p15:guide id="4" pos="38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72CA10-3128-EE42-BE2E-537779FA56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021288"/>
            <a:ext cx="1509018" cy="447906"/>
          </a:xfrm>
          <a:prstGeom prst="rect">
            <a:avLst/>
          </a:prstGeom>
        </p:spPr>
      </p:pic>
      <p:sp>
        <p:nvSpPr>
          <p:cNvPr id="2" name="TextBox 1">
            <a:extLst>
              <a:ext uri="{FF2B5EF4-FFF2-40B4-BE49-F238E27FC236}">
                <a16:creationId xmlns:a16="http://schemas.microsoft.com/office/drawing/2014/main" id="{80957F26-3048-DA4A-B3A7-0EF2A4AECC2B}"/>
              </a:ext>
            </a:extLst>
          </p:cNvPr>
          <p:cNvSpPr txBox="1"/>
          <p:nvPr/>
        </p:nvSpPr>
        <p:spPr>
          <a:xfrm>
            <a:off x="424634" y="5195843"/>
            <a:ext cx="8127051" cy="369332"/>
          </a:xfrm>
          <a:prstGeom prst="rect">
            <a:avLst/>
          </a:prstGeom>
          <a:noFill/>
        </p:spPr>
        <p:txBody>
          <a:bodyPr wrap="square" rtlCol="0">
            <a:spAutoFit/>
          </a:bodyPr>
          <a:lstStyle/>
          <a:p>
            <a:r>
              <a:rPr lang="en-GB" sz="900" kern="1200" baseline="0" dirty="0">
                <a:solidFill>
                  <a:schemeClr val="tx1"/>
                </a:solidFill>
                <a:effectLst/>
                <a:latin typeface="Arial" pitchFamily="34" charset="0"/>
                <a:ea typeface="+mn-ea"/>
                <a:cs typeface="Arial" pitchFamily="34" charset="0"/>
              </a:rPr>
              <a:t>This material does not give a full statement of the law. It is intended for guidance only and is not a substitute for professional advice. No responsibility for loss occasioned as a result of any person acting or refraining from acting can be accepted by Russell-Cooke LLP. © Russell-Cooke LLP.</a:t>
            </a:r>
            <a:endParaRPr lang="en-US" sz="900" baseline="0" dirty="0"/>
          </a:p>
        </p:txBody>
      </p:sp>
      <p:sp>
        <p:nvSpPr>
          <p:cNvPr id="5" name="Title 1">
            <a:extLst>
              <a:ext uri="{FF2B5EF4-FFF2-40B4-BE49-F238E27FC236}">
                <a16:creationId xmlns:a16="http://schemas.microsoft.com/office/drawing/2014/main" id="{5989CCC8-0ED2-B84F-BECA-0B7F3FB8B12F}"/>
              </a:ext>
            </a:extLst>
          </p:cNvPr>
          <p:cNvSpPr txBox="1">
            <a:spLocks/>
          </p:cNvSpPr>
          <p:nvPr/>
        </p:nvSpPr>
        <p:spPr>
          <a:xfrm>
            <a:off x="423673" y="4645162"/>
            <a:ext cx="6603283" cy="486398"/>
          </a:xfrm>
          <a:prstGeom prst="rect">
            <a:avLst/>
          </a:prstGeom>
        </p:spPr>
        <p:txBody>
          <a:bodyPr/>
          <a:lstStyle>
            <a:lvl1pPr algn="l" rtl="0" eaLnBrk="0" fontAlgn="base" hangingPunct="0">
              <a:spcBef>
                <a:spcPct val="0"/>
              </a:spcBef>
              <a:spcAft>
                <a:spcPct val="0"/>
              </a:spcAft>
              <a:defRPr sz="1600" b="1" i="0" kern="1200" baseline="0">
                <a:solidFill>
                  <a:srgbClr val="00384C"/>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000">
                <a:solidFill>
                  <a:schemeClr val="accent1"/>
                </a:solidFill>
                <a:latin typeface="Arial" charset="0"/>
                <a:cs typeface="Arial" charset="0"/>
              </a:defRPr>
            </a:lvl2pPr>
            <a:lvl3pPr algn="l" rtl="0" eaLnBrk="0" fontAlgn="base" hangingPunct="0">
              <a:spcBef>
                <a:spcPct val="0"/>
              </a:spcBef>
              <a:spcAft>
                <a:spcPct val="0"/>
              </a:spcAft>
              <a:defRPr sz="3000">
                <a:solidFill>
                  <a:schemeClr val="accent1"/>
                </a:solidFill>
                <a:latin typeface="Arial" charset="0"/>
                <a:cs typeface="Arial" charset="0"/>
              </a:defRPr>
            </a:lvl3pPr>
            <a:lvl4pPr algn="l" rtl="0" eaLnBrk="0" fontAlgn="base" hangingPunct="0">
              <a:spcBef>
                <a:spcPct val="0"/>
              </a:spcBef>
              <a:spcAft>
                <a:spcPct val="0"/>
              </a:spcAft>
              <a:defRPr sz="3000">
                <a:solidFill>
                  <a:schemeClr val="accent1"/>
                </a:solidFill>
                <a:latin typeface="Arial" charset="0"/>
                <a:cs typeface="Arial" charset="0"/>
              </a:defRPr>
            </a:lvl4pPr>
            <a:lvl5pPr algn="l" rtl="0" eaLnBrk="0" fontAlgn="base" hangingPunct="0">
              <a:spcBef>
                <a:spcPct val="0"/>
              </a:spcBef>
              <a:spcAft>
                <a:spcPct val="0"/>
              </a:spcAft>
              <a:defRPr sz="3000">
                <a:solidFill>
                  <a:schemeClr val="accent1"/>
                </a:solidFill>
                <a:latin typeface="Arial" charset="0"/>
                <a:cs typeface="Arial" charset="0"/>
              </a:defRPr>
            </a:lvl5pPr>
            <a:lvl6pPr marL="457200" algn="l" rtl="0" fontAlgn="base">
              <a:spcBef>
                <a:spcPct val="0"/>
              </a:spcBef>
              <a:spcAft>
                <a:spcPct val="0"/>
              </a:spcAft>
              <a:defRPr sz="3000">
                <a:solidFill>
                  <a:schemeClr val="accent1"/>
                </a:solidFill>
                <a:latin typeface="Arial" charset="0"/>
                <a:cs typeface="Arial" charset="0"/>
              </a:defRPr>
            </a:lvl6pPr>
            <a:lvl7pPr marL="914400" algn="l" rtl="0" fontAlgn="base">
              <a:spcBef>
                <a:spcPct val="0"/>
              </a:spcBef>
              <a:spcAft>
                <a:spcPct val="0"/>
              </a:spcAft>
              <a:defRPr sz="3000">
                <a:solidFill>
                  <a:schemeClr val="accent1"/>
                </a:solidFill>
                <a:latin typeface="Arial" charset="0"/>
                <a:cs typeface="Arial" charset="0"/>
              </a:defRPr>
            </a:lvl7pPr>
            <a:lvl8pPr marL="1371600" algn="l" rtl="0" fontAlgn="base">
              <a:spcBef>
                <a:spcPct val="0"/>
              </a:spcBef>
              <a:spcAft>
                <a:spcPct val="0"/>
              </a:spcAft>
              <a:defRPr sz="3000">
                <a:solidFill>
                  <a:schemeClr val="accent1"/>
                </a:solidFill>
                <a:latin typeface="Arial" charset="0"/>
                <a:cs typeface="Arial" charset="0"/>
              </a:defRPr>
            </a:lvl8pPr>
            <a:lvl9pPr marL="1828800" algn="l" rtl="0" fontAlgn="base">
              <a:spcBef>
                <a:spcPct val="0"/>
              </a:spcBef>
              <a:spcAft>
                <a:spcPct val="0"/>
              </a:spcAft>
              <a:defRPr sz="3000">
                <a:solidFill>
                  <a:schemeClr val="accent1"/>
                </a:solidFill>
                <a:latin typeface="Arial" charset="0"/>
                <a:cs typeface="Arial" charset="0"/>
              </a:defRPr>
            </a:lvl9pPr>
          </a:lstStyle>
          <a:p>
            <a:r>
              <a:rPr lang="en-US" dirty="0"/>
              <a:t>Russell-cooke.co.uk </a:t>
            </a:r>
            <a:endParaRPr lang="en-GB" dirty="0"/>
          </a:p>
        </p:txBody>
      </p:sp>
    </p:spTree>
    <p:extLst>
      <p:ext uri="{BB962C8B-B14F-4D97-AF65-F5344CB8AC3E}">
        <p14:creationId xmlns:p14="http://schemas.microsoft.com/office/powerpoint/2010/main" val="940501320"/>
      </p:ext>
    </p:extLst>
  </p:cSld>
  <p:clrMap bg1="lt1" tx1="dk1" bg2="lt2" tx2="dk2" accent1="accent1" accent2="accent2" accent3="accent3" accent4="accent4" accent5="accent5" accent6="accent6" hlink="hlink" folHlink="folHlink"/>
  <p:sldLayoutIdLst>
    <p:sldLayoutId id="2147485409" r:id="rId1"/>
  </p:sldLayoutIdLst>
  <p:hf hdr="0" dt="0"/>
  <p:txStyles>
    <p:titleStyle>
      <a:lvl1pPr algn="l" rtl="0" eaLnBrk="0" fontAlgn="base" hangingPunct="0">
        <a:spcBef>
          <a:spcPct val="0"/>
        </a:spcBef>
        <a:spcAft>
          <a:spcPct val="0"/>
        </a:spcAft>
        <a:defRPr sz="3000" kern="1200">
          <a:solidFill>
            <a:srgbClr val="00384C"/>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000">
          <a:solidFill>
            <a:schemeClr val="accent1"/>
          </a:solidFill>
          <a:latin typeface="Arial" charset="0"/>
          <a:cs typeface="Arial" charset="0"/>
        </a:defRPr>
      </a:lvl2pPr>
      <a:lvl3pPr algn="l" rtl="0" eaLnBrk="0" fontAlgn="base" hangingPunct="0">
        <a:spcBef>
          <a:spcPct val="0"/>
        </a:spcBef>
        <a:spcAft>
          <a:spcPct val="0"/>
        </a:spcAft>
        <a:defRPr sz="3000">
          <a:solidFill>
            <a:schemeClr val="accent1"/>
          </a:solidFill>
          <a:latin typeface="Arial" charset="0"/>
          <a:cs typeface="Arial" charset="0"/>
        </a:defRPr>
      </a:lvl3pPr>
      <a:lvl4pPr algn="l" rtl="0" eaLnBrk="0" fontAlgn="base" hangingPunct="0">
        <a:spcBef>
          <a:spcPct val="0"/>
        </a:spcBef>
        <a:spcAft>
          <a:spcPct val="0"/>
        </a:spcAft>
        <a:defRPr sz="3000">
          <a:solidFill>
            <a:schemeClr val="accent1"/>
          </a:solidFill>
          <a:latin typeface="Arial" charset="0"/>
          <a:cs typeface="Arial" charset="0"/>
        </a:defRPr>
      </a:lvl4pPr>
      <a:lvl5pPr algn="l" rtl="0" eaLnBrk="0" fontAlgn="base" hangingPunct="0">
        <a:spcBef>
          <a:spcPct val="0"/>
        </a:spcBef>
        <a:spcAft>
          <a:spcPct val="0"/>
        </a:spcAft>
        <a:defRPr sz="3000">
          <a:solidFill>
            <a:schemeClr val="accent1"/>
          </a:solidFill>
          <a:latin typeface="Arial" charset="0"/>
          <a:cs typeface="Arial" charset="0"/>
        </a:defRPr>
      </a:lvl5pPr>
      <a:lvl6pPr marL="457200" algn="l" rtl="0" fontAlgn="base">
        <a:spcBef>
          <a:spcPct val="0"/>
        </a:spcBef>
        <a:spcAft>
          <a:spcPct val="0"/>
        </a:spcAft>
        <a:defRPr sz="3000">
          <a:solidFill>
            <a:schemeClr val="accent1"/>
          </a:solidFill>
          <a:latin typeface="Arial" charset="0"/>
          <a:cs typeface="Arial" charset="0"/>
        </a:defRPr>
      </a:lvl6pPr>
      <a:lvl7pPr marL="914400" algn="l" rtl="0" fontAlgn="base">
        <a:spcBef>
          <a:spcPct val="0"/>
        </a:spcBef>
        <a:spcAft>
          <a:spcPct val="0"/>
        </a:spcAft>
        <a:defRPr sz="3000">
          <a:solidFill>
            <a:schemeClr val="accent1"/>
          </a:solidFill>
          <a:latin typeface="Arial" charset="0"/>
          <a:cs typeface="Arial" charset="0"/>
        </a:defRPr>
      </a:lvl7pPr>
      <a:lvl8pPr marL="1371600" algn="l" rtl="0" fontAlgn="base">
        <a:spcBef>
          <a:spcPct val="0"/>
        </a:spcBef>
        <a:spcAft>
          <a:spcPct val="0"/>
        </a:spcAft>
        <a:defRPr sz="3000">
          <a:solidFill>
            <a:schemeClr val="accent1"/>
          </a:solidFill>
          <a:latin typeface="Arial" charset="0"/>
          <a:cs typeface="Arial" charset="0"/>
        </a:defRPr>
      </a:lvl8pPr>
      <a:lvl9pPr marL="1828800" algn="l" rtl="0" fontAlgn="base">
        <a:spcBef>
          <a:spcPct val="0"/>
        </a:spcBef>
        <a:spcAft>
          <a:spcPct val="0"/>
        </a:spcAft>
        <a:defRPr sz="3000">
          <a:solidFill>
            <a:schemeClr val="accent1"/>
          </a:solidFill>
          <a:latin typeface="Arial" charset="0"/>
          <a:cs typeface="Arial" charset="0"/>
        </a:defRPr>
      </a:lvl9pPr>
    </p:titleStyle>
    <p:bodyStyle>
      <a:lvl1pPr marL="463550" indent="-463550" algn="l" rtl="0" eaLnBrk="0" fontAlgn="base" hangingPunct="0">
        <a:spcBef>
          <a:spcPct val="0"/>
        </a:spcBef>
        <a:spcAft>
          <a:spcPts val="1800"/>
        </a:spcAft>
        <a:buClr>
          <a:schemeClr val="accent1"/>
        </a:buClr>
        <a:buFont typeface="Wingdings" pitchFamily="2" charset="2"/>
        <a:buChar char="§"/>
        <a:defRPr sz="2400" kern="1200">
          <a:solidFill>
            <a:srgbClr val="262626"/>
          </a:solidFill>
          <a:latin typeface="Arial" panose="020B0604020202020204" pitchFamily="34" charset="0"/>
          <a:ea typeface="+mn-ea"/>
          <a:cs typeface="Arial" panose="020B0604020202020204" pitchFamily="34" charset="0"/>
        </a:defRPr>
      </a:lvl1pPr>
      <a:lvl2pPr marL="919163" indent="-457200" algn="l" rtl="0" eaLnBrk="0" fontAlgn="base" hangingPunct="0">
        <a:spcBef>
          <a:spcPct val="0"/>
        </a:spcBef>
        <a:spcAft>
          <a:spcPts val="1800"/>
        </a:spcAft>
        <a:buClr>
          <a:schemeClr val="accent1"/>
        </a:buClr>
        <a:buSzPct val="90000"/>
        <a:buFont typeface="Wingdings" pitchFamily="2" charset="2"/>
        <a:buChar char="§"/>
        <a:defRPr sz="2200" kern="1200">
          <a:solidFill>
            <a:srgbClr val="262626"/>
          </a:solidFill>
          <a:latin typeface="Arial" panose="020B0604020202020204" pitchFamily="34" charset="0"/>
          <a:ea typeface="+mn-ea"/>
          <a:cs typeface="Arial" panose="020B0604020202020204" pitchFamily="34" charset="0"/>
        </a:defRPr>
      </a:lvl2pPr>
      <a:lvl3pPr marL="1384300" indent="-469900" algn="l" rtl="0" eaLnBrk="0" fontAlgn="base" hangingPunct="0">
        <a:spcBef>
          <a:spcPct val="0"/>
        </a:spcBef>
        <a:spcAft>
          <a:spcPts val="1800"/>
        </a:spcAft>
        <a:buClr>
          <a:schemeClr val="accent1"/>
        </a:buClr>
        <a:buSzPct val="80000"/>
        <a:buFont typeface="Wingdings" pitchFamily="2" charset="2"/>
        <a:buChar char="§"/>
        <a:defRPr sz="2000" kern="1200">
          <a:solidFill>
            <a:srgbClr val="262626"/>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rgbClr val="262626"/>
          </a:solidFill>
          <a:latin typeface="+mn-lt"/>
          <a:ea typeface="+mn-ea"/>
          <a:cs typeface="Arial" charset="0"/>
        </a:defRPr>
      </a:lvl4pPr>
      <a:lvl5pPr marL="2057400" indent="-228600" algn="l" rtl="0" eaLnBrk="0" fontAlgn="base" hangingPunct="0">
        <a:spcBef>
          <a:spcPct val="20000"/>
        </a:spcBef>
        <a:spcAft>
          <a:spcPct val="0"/>
        </a:spcAft>
        <a:buFont typeface="Arial" pitchFamily="34" charset="0"/>
        <a:buChar char="»"/>
        <a:defRPr sz="2000" kern="1200">
          <a:solidFill>
            <a:srgbClr val="262626"/>
          </a:solidFill>
          <a:latin typeface="+mn-lt"/>
          <a:ea typeface="+mn-ea"/>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75" userDrawn="1">
          <p15:clr>
            <a:srgbClr val="F26B43"/>
          </p15:clr>
        </p15:guide>
        <p15:guide id="4" pos="38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hyperlink" Target="mailto:Carla.Whalen@russell-cooke.co.uk" TargetMode="External"/><Relationship Id="rId4" Type="http://schemas.openxmlformats.org/officeDocument/2006/relationships/hyperlink" Target="mailto:Pippa.Garland@russell-cooke.co.u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1DD0A1B-9304-213A-AF45-89918130D2F8}"/>
              </a:ext>
            </a:extLst>
          </p:cNvPr>
          <p:cNvSpPr>
            <a:spLocks noGrp="1"/>
          </p:cNvSpPr>
          <p:nvPr>
            <p:ph type="body" sz="quarter" idx="13"/>
          </p:nvPr>
        </p:nvSpPr>
        <p:spPr>
          <a:xfrm>
            <a:off x="1555423" y="2734829"/>
            <a:ext cx="7588577" cy="1345153"/>
          </a:xfrm>
        </p:spPr>
        <p:txBody>
          <a:bodyPr/>
          <a:lstStyle/>
          <a:p>
            <a:r>
              <a:rPr lang="en-GB" dirty="0"/>
              <a:t>Protected Beliefs &amp; the Right to Freedom of Expression: legal Insights for NGOs</a:t>
            </a:r>
          </a:p>
        </p:txBody>
      </p:sp>
      <p:sp>
        <p:nvSpPr>
          <p:cNvPr id="17" name="Text Placeholder 16">
            <a:extLst>
              <a:ext uri="{FF2B5EF4-FFF2-40B4-BE49-F238E27FC236}">
                <a16:creationId xmlns:a16="http://schemas.microsoft.com/office/drawing/2014/main" id="{C9655605-EECC-3183-15F1-B908AA4D0B56}"/>
              </a:ext>
            </a:extLst>
          </p:cNvPr>
          <p:cNvSpPr>
            <a:spLocks noGrp="1"/>
          </p:cNvSpPr>
          <p:nvPr>
            <p:ph type="body" sz="quarter" idx="14"/>
          </p:nvPr>
        </p:nvSpPr>
        <p:spPr/>
        <p:txBody>
          <a:bodyPr/>
          <a:lstStyle/>
          <a:p>
            <a:r>
              <a:rPr lang="en-GB" dirty="0"/>
              <a:t>Pippa Garland and Carla </a:t>
            </a:r>
            <a:r>
              <a:rPr lang="en-GB" dirty="0" err="1"/>
              <a:t>whalen</a:t>
            </a:r>
            <a:endParaRPr lang="en-GB" dirty="0"/>
          </a:p>
        </p:txBody>
      </p:sp>
      <p:pic>
        <p:nvPicPr>
          <p:cNvPr id="3" name="Graphic 2">
            <a:extLst>
              <a:ext uri="{FF2B5EF4-FFF2-40B4-BE49-F238E27FC236}">
                <a16:creationId xmlns:a16="http://schemas.microsoft.com/office/drawing/2014/main" id="{15B671E6-AE7F-49BF-ABD9-7B165CD886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973" y="520734"/>
            <a:ext cx="1973461" cy="761414"/>
          </a:xfrm>
          <a:prstGeom prst="rect">
            <a:avLst/>
          </a:prstGeom>
        </p:spPr>
      </p:pic>
    </p:spTree>
    <p:extLst>
      <p:ext uri="{BB962C8B-B14F-4D97-AF65-F5344CB8AC3E}">
        <p14:creationId xmlns:p14="http://schemas.microsoft.com/office/powerpoint/2010/main" val="361476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3408-FEA6-46CC-84C2-771D72544F6A}"/>
              </a:ext>
            </a:extLst>
          </p:cNvPr>
          <p:cNvSpPr>
            <a:spLocks noGrp="1"/>
          </p:cNvSpPr>
          <p:nvPr>
            <p:ph type="ctrTitle"/>
          </p:nvPr>
        </p:nvSpPr>
        <p:spPr/>
        <p:txBody>
          <a:bodyPr/>
          <a:lstStyle/>
          <a:p>
            <a:r>
              <a:rPr lang="en-GB" dirty="0"/>
              <a:t>Putting FWS into practice</a:t>
            </a:r>
          </a:p>
        </p:txBody>
      </p:sp>
      <p:sp>
        <p:nvSpPr>
          <p:cNvPr id="3" name="Picture Placeholder 2">
            <a:extLst>
              <a:ext uri="{FF2B5EF4-FFF2-40B4-BE49-F238E27FC236}">
                <a16:creationId xmlns:a16="http://schemas.microsoft.com/office/drawing/2014/main" id="{5C10DC88-85C6-4C9F-B410-A0301016DA9D}"/>
              </a:ext>
            </a:extLst>
          </p:cNvPr>
          <p:cNvSpPr>
            <a:spLocks noGrp="1"/>
          </p:cNvSpPr>
          <p:nvPr>
            <p:ph type="pic" sz="quarter" idx="11"/>
          </p:nvPr>
        </p:nvSpPr>
        <p:spPr/>
      </p:sp>
      <p:sp>
        <p:nvSpPr>
          <p:cNvPr id="4" name="Slide Number Placeholder 3">
            <a:extLst>
              <a:ext uri="{FF2B5EF4-FFF2-40B4-BE49-F238E27FC236}">
                <a16:creationId xmlns:a16="http://schemas.microsoft.com/office/drawing/2014/main" id="{AFCEBD8A-F44E-4522-99A7-EF39C6464ECA}"/>
              </a:ext>
            </a:extLst>
          </p:cNvPr>
          <p:cNvSpPr>
            <a:spLocks noGrp="1"/>
          </p:cNvSpPr>
          <p:nvPr>
            <p:ph type="sldNum" sz="quarter" idx="4"/>
          </p:nvPr>
        </p:nvSpPr>
        <p:spPr/>
        <p:txBody>
          <a:bodyPr/>
          <a:lstStyle/>
          <a:p>
            <a:fld id="{A259E721-D2DA-CA4B-8285-C11911B8404B}" type="slidenum">
              <a:rPr lang="en-US" smtClean="0"/>
              <a:pPr/>
              <a:t>10</a:t>
            </a:fld>
            <a:endParaRPr lang="en-US" dirty="0"/>
          </a:p>
        </p:txBody>
      </p:sp>
      <p:sp>
        <p:nvSpPr>
          <p:cNvPr id="5" name="Text Placeholder 4">
            <a:extLst>
              <a:ext uri="{FF2B5EF4-FFF2-40B4-BE49-F238E27FC236}">
                <a16:creationId xmlns:a16="http://schemas.microsoft.com/office/drawing/2014/main" id="{803C0310-2510-48AC-AC5C-5CF28FFB502C}"/>
              </a:ext>
            </a:extLst>
          </p:cNvPr>
          <p:cNvSpPr>
            <a:spLocks noGrp="1"/>
          </p:cNvSpPr>
          <p:nvPr>
            <p:ph type="body" sz="quarter" idx="12"/>
          </p:nvPr>
        </p:nvSpPr>
        <p:spPr/>
        <p:txBody>
          <a:bodyPr>
            <a:normAutofit lnSpcReduction="10000"/>
          </a:bodyPr>
          <a:lstStyle/>
          <a:p>
            <a:r>
              <a:rPr lang="en-GB" b="1" dirty="0">
                <a:solidFill>
                  <a:schemeClr val="accent2"/>
                </a:solidFill>
              </a:rPr>
              <a:t>Girlguiding</a:t>
            </a:r>
          </a:p>
          <a:p>
            <a:pPr lvl="1"/>
            <a:r>
              <a:rPr lang="en-GB" i="1" dirty="0"/>
              <a:t>… it is with a heavy heart that we are announcing trans girls and young women will no longer be able to join Girlguiding. This is a decision we would have preferred not to make…</a:t>
            </a:r>
          </a:p>
          <a:p>
            <a:r>
              <a:rPr lang="en-GB" b="1" dirty="0">
                <a:solidFill>
                  <a:schemeClr val="accent2"/>
                </a:solidFill>
              </a:rPr>
              <a:t>National Federation of Women’s Institutes</a:t>
            </a:r>
          </a:p>
          <a:p>
            <a:pPr lvl="1"/>
            <a:r>
              <a:rPr lang="en-GB" i="1" dirty="0"/>
              <a:t>It is with the utmost regret and sadness that we must announce that, from April 2026, we can no longer offer formal membership to transgender women. As an organisation that has proudly welcomed transgender women into our membership for more than 40 years, this is not something we would do unless we felt that we had no other choice</a:t>
            </a:r>
            <a:endParaRPr lang="en-GB" dirty="0"/>
          </a:p>
          <a:p>
            <a:r>
              <a:rPr lang="en-GB" b="1" dirty="0">
                <a:solidFill>
                  <a:schemeClr val="accent2"/>
                </a:solidFill>
              </a:rPr>
              <a:t>Hampstead ponds </a:t>
            </a:r>
            <a:r>
              <a:rPr lang="en-GB" dirty="0"/>
              <a:t>– consultation responses (over 38,000) overwhelmingly favour current trans-inclusive approach; City Corporation to make final decision  </a:t>
            </a:r>
            <a:endParaRPr lang="en-GB" b="1" dirty="0"/>
          </a:p>
        </p:txBody>
      </p:sp>
      <p:pic>
        <p:nvPicPr>
          <p:cNvPr id="6" name="Picture 5" descr="A close up of a logo&#10;&#10;Description automatically generated">
            <a:extLst>
              <a:ext uri="{FF2B5EF4-FFF2-40B4-BE49-F238E27FC236}">
                <a16:creationId xmlns:a16="http://schemas.microsoft.com/office/drawing/2014/main" id="{6D27E049-9B41-4374-BED3-9D63AEE62912}"/>
              </a:ext>
            </a:extLst>
          </p:cNvPr>
          <p:cNvPicPr>
            <a:picLocks noChangeAspect="1"/>
          </p:cNvPicPr>
          <p:nvPr/>
        </p:nvPicPr>
        <p:blipFill>
          <a:blip r:embed="rId3"/>
          <a:stretch>
            <a:fillRect/>
          </a:stretch>
        </p:blipFill>
        <p:spPr>
          <a:xfrm>
            <a:off x="7724907" y="552664"/>
            <a:ext cx="741760" cy="741760"/>
          </a:xfrm>
          <a:prstGeom prst="rect">
            <a:avLst/>
          </a:prstGeom>
        </p:spPr>
      </p:pic>
    </p:spTree>
    <p:extLst>
      <p:ext uri="{BB962C8B-B14F-4D97-AF65-F5344CB8AC3E}">
        <p14:creationId xmlns:p14="http://schemas.microsoft.com/office/powerpoint/2010/main" val="317416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8C42BF8-50F3-C915-FDA0-EE72058FDCBC}"/>
              </a:ext>
            </a:extLst>
          </p:cNvPr>
          <p:cNvSpPr>
            <a:spLocks noGrp="1"/>
          </p:cNvSpPr>
          <p:nvPr>
            <p:ph type="ctrTitle"/>
          </p:nvPr>
        </p:nvSpPr>
        <p:spPr/>
        <p:txBody>
          <a:bodyPr/>
          <a:lstStyle/>
          <a:p>
            <a:r>
              <a:rPr lang="en-GB" dirty="0">
                <a:highlight>
                  <a:srgbClr val="FFFFFF"/>
                </a:highlight>
              </a:rPr>
              <a:t>NGOs in the spotlight</a:t>
            </a:r>
          </a:p>
        </p:txBody>
      </p:sp>
      <p:sp>
        <p:nvSpPr>
          <p:cNvPr id="7" name="Slide Number Placeholder 6">
            <a:extLst>
              <a:ext uri="{FF2B5EF4-FFF2-40B4-BE49-F238E27FC236}">
                <a16:creationId xmlns:a16="http://schemas.microsoft.com/office/drawing/2014/main" id="{1C758BA1-F5D8-AB42-A6EF-5A9192812E49}"/>
              </a:ext>
            </a:extLst>
          </p:cNvPr>
          <p:cNvSpPr>
            <a:spLocks noGrp="1"/>
          </p:cNvSpPr>
          <p:nvPr>
            <p:ph type="sldNum" sz="quarter" idx="4"/>
          </p:nvPr>
        </p:nvSpPr>
        <p:spPr/>
        <p:txBody>
          <a:bodyPr/>
          <a:lstStyle/>
          <a:p>
            <a:fld id="{A259E721-D2DA-CA4B-8285-C11911B8404B}" type="slidenum">
              <a:rPr lang="en-US" smtClean="0"/>
              <a:pPr/>
              <a:t>11</a:t>
            </a:fld>
            <a:endParaRPr lang="en-US" dirty="0"/>
          </a:p>
        </p:txBody>
      </p:sp>
      <p:sp>
        <p:nvSpPr>
          <p:cNvPr id="9" name="Text Placeholder 13">
            <a:extLst>
              <a:ext uri="{FF2B5EF4-FFF2-40B4-BE49-F238E27FC236}">
                <a16:creationId xmlns:a16="http://schemas.microsoft.com/office/drawing/2014/main" id="{6691F02C-E8C7-974D-B0ED-F3EB50B986EB}"/>
              </a:ext>
            </a:extLst>
          </p:cNvPr>
          <p:cNvSpPr>
            <a:spLocks noGrp="1"/>
          </p:cNvSpPr>
          <p:nvPr>
            <p:ph type="body" sz="quarter" idx="12"/>
          </p:nvPr>
        </p:nvSpPr>
        <p:spPr/>
        <p:txBody>
          <a:bodyPr>
            <a:normAutofit/>
          </a:bodyPr>
          <a:lstStyle>
            <a:lvl1pPr marL="463550" indent="-463550">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919163" indent="-4572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1384300" indent="-469900">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600200" indent="-228600">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marL="342900" lvl="0" indent="-342900" algn="just">
              <a:lnSpc>
                <a:spcPct val="107000"/>
              </a:lnSpc>
              <a:buFont typeface="Symbol" panose="05050102010706020507" pitchFamily="18" charset="2"/>
              <a:buChar char=""/>
            </a:pPr>
            <a:r>
              <a:rPr lang="en-GB" sz="2400" dirty="0">
                <a:solidFill>
                  <a:schemeClr val="accent2"/>
                </a:solidFill>
                <a:ea typeface="Calibri" panose="020F0502020204030204" pitchFamily="34" charset="0"/>
              </a:rPr>
              <a:t>NGOs in the headlines </a:t>
            </a:r>
          </a:p>
          <a:p>
            <a:pPr marL="342900" lvl="0" indent="-342900" algn="just">
              <a:lnSpc>
                <a:spcPct val="107000"/>
              </a:lnSpc>
              <a:buFont typeface="Symbol" panose="05050102010706020507" pitchFamily="18" charset="2"/>
              <a:buChar char=""/>
            </a:pPr>
            <a:r>
              <a:rPr lang="en-GB" sz="2400" dirty="0">
                <a:solidFill>
                  <a:schemeClr val="accent2"/>
                </a:solidFill>
                <a:ea typeface="Calibri" panose="020F0502020204030204" pitchFamily="34" charset="0"/>
              </a:rPr>
              <a:t>Pressure and intimidation</a:t>
            </a:r>
          </a:p>
          <a:p>
            <a:pPr marL="798513" lvl="1" indent="-342900" algn="just">
              <a:lnSpc>
                <a:spcPct val="107000"/>
              </a:lnSpc>
              <a:buFont typeface="Symbol" panose="05050102010706020507" pitchFamily="18" charset="2"/>
              <a:buChar char=""/>
            </a:pPr>
            <a:r>
              <a:rPr lang="en-GB" sz="2200" dirty="0">
                <a:solidFill>
                  <a:srgbClr val="013547"/>
                </a:solidFill>
                <a:ea typeface="Calibri" panose="020F0502020204030204" pitchFamily="34" charset="0"/>
              </a:rPr>
              <a:t>Co-ordinated complaints</a:t>
            </a:r>
          </a:p>
          <a:p>
            <a:pPr marL="798513" lvl="1" indent="-342900" algn="just">
              <a:lnSpc>
                <a:spcPct val="107000"/>
              </a:lnSpc>
              <a:buFont typeface="Symbol" panose="05050102010706020507" pitchFamily="18" charset="2"/>
              <a:buChar char=""/>
            </a:pPr>
            <a:r>
              <a:rPr lang="en-GB" sz="2200" dirty="0">
                <a:solidFill>
                  <a:srgbClr val="013547"/>
                </a:solidFill>
                <a:ea typeface="Calibri" panose="020F0502020204030204" pitchFamily="34" charset="0"/>
              </a:rPr>
              <a:t>Open letters</a:t>
            </a:r>
          </a:p>
          <a:p>
            <a:pPr marL="798513" lvl="1" indent="-342900" algn="just">
              <a:lnSpc>
                <a:spcPct val="107000"/>
              </a:lnSpc>
              <a:buFont typeface="Symbol" panose="05050102010706020507" pitchFamily="18" charset="2"/>
              <a:buChar char=""/>
            </a:pPr>
            <a:r>
              <a:rPr lang="en-GB" sz="2200" dirty="0">
                <a:solidFill>
                  <a:srgbClr val="013547"/>
                </a:solidFill>
                <a:ea typeface="Calibri" panose="020F0502020204030204" pitchFamily="34" charset="0"/>
              </a:rPr>
              <a:t>Litigation threats</a:t>
            </a:r>
          </a:p>
          <a:p>
            <a:pPr marL="798513" lvl="1" indent="-342900" algn="just">
              <a:lnSpc>
                <a:spcPct val="107000"/>
              </a:lnSpc>
              <a:buFont typeface="Symbol" panose="05050102010706020507" pitchFamily="18" charset="2"/>
              <a:buChar char=""/>
            </a:pPr>
            <a:r>
              <a:rPr lang="en-GB" sz="2200" dirty="0">
                <a:solidFill>
                  <a:srgbClr val="013547"/>
                </a:solidFill>
                <a:ea typeface="Calibri" panose="020F0502020204030204" pitchFamily="34" charset="0"/>
              </a:rPr>
              <a:t>Social media pile-</a:t>
            </a:r>
            <a:r>
              <a:rPr lang="en-GB" sz="2200" dirty="0" err="1">
                <a:solidFill>
                  <a:srgbClr val="013547"/>
                </a:solidFill>
                <a:ea typeface="Calibri" panose="020F0502020204030204" pitchFamily="34" charset="0"/>
              </a:rPr>
              <a:t>ons</a:t>
            </a:r>
            <a:r>
              <a:rPr lang="en-GB" sz="2200" dirty="0">
                <a:solidFill>
                  <a:srgbClr val="013547"/>
                </a:solidFill>
                <a:ea typeface="Calibri" panose="020F0502020204030204" pitchFamily="34" charset="0"/>
              </a:rPr>
              <a:t> </a:t>
            </a:r>
          </a:p>
          <a:p>
            <a:pPr marL="342900" lvl="0" indent="-342900" algn="just">
              <a:lnSpc>
                <a:spcPct val="107000"/>
              </a:lnSpc>
              <a:buFont typeface="Symbol" panose="05050102010706020507" pitchFamily="18" charset="2"/>
              <a:buChar char=""/>
            </a:pPr>
            <a:endParaRPr lang="en-GB" sz="2400" dirty="0">
              <a:solidFill>
                <a:schemeClr val="accent2"/>
              </a:solidFill>
              <a:ea typeface="Calibri" panose="020F0502020204030204" pitchFamily="34" charset="0"/>
            </a:endParaRPr>
          </a:p>
        </p:txBody>
      </p:sp>
      <p:pic>
        <p:nvPicPr>
          <p:cNvPr id="3076" name="Picture 4" descr="Magnifying glass with solid fill">
            <a:extLst>
              <a:ext uri="{FF2B5EF4-FFF2-40B4-BE49-F238E27FC236}">
                <a16:creationId xmlns:a16="http://schemas.microsoft.com/office/drawing/2014/main" id="{EED09916-E158-46FF-8A43-940AB64AA0CD}"/>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920" b="4920"/>
          <a:stretch/>
        </p:blipFill>
        <p:spPr bwMode="auto">
          <a:xfrm>
            <a:off x="7481455" y="423863"/>
            <a:ext cx="1189470" cy="107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17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8C42BF8-50F3-C915-FDA0-EE72058FDCBC}"/>
              </a:ext>
            </a:extLst>
          </p:cNvPr>
          <p:cNvSpPr>
            <a:spLocks noGrp="1"/>
          </p:cNvSpPr>
          <p:nvPr>
            <p:ph type="ctrTitle"/>
          </p:nvPr>
        </p:nvSpPr>
        <p:spPr/>
        <p:txBody>
          <a:bodyPr/>
          <a:lstStyle/>
          <a:p>
            <a:r>
              <a:rPr lang="en-GB" dirty="0">
                <a:highlight>
                  <a:srgbClr val="FFFFFF"/>
                </a:highlight>
              </a:rPr>
              <a:t>Charity Commission’s involvement</a:t>
            </a:r>
          </a:p>
        </p:txBody>
      </p:sp>
      <p:sp>
        <p:nvSpPr>
          <p:cNvPr id="7" name="Slide Number Placeholder 6">
            <a:extLst>
              <a:ext uri="{FF2B5EF4-FFF2-40B4-BE49-F238E27FC236}">
                <a16:creationId xmlns:a16="http://schemas.microsoft.com/office/drawing/2014/main" id="{1C758BA1-F5D8-AB42-A6EF-5A9192812E49}"/>
              </a:ext>
            </a:extLst>
          </p:cNvPr>
          <p:cNvSpPr>
            <a:spLocks noGrp="1"/>
          </p:cNvSpPr>
          <p:nvPr>
            <p:ph type="sldNum" sz="quarter" idx="4"/>
          </p:nvPr>
        </p:nvSpPr>
        <p:spPr/>
        <p:txBody>
          <a:bodyPr/>
          <a:lstStyle/>
          <a:p>
            <a:fld id="{A259E721-D2DA-CA4B-8285-C11911B8404B}" type="slidenum">
              <a:rPr lang="en-US" smtClean="0"/>
              <a:pPr/>
              <a:t>12</a:t>
            </a:fld>
            <a:endParaRPr lang="en-US" dirty="0"/>
          </a:p>
        </p:txBody>
      </p:sp>
      <p:sp>
        <p:nvSpPr>
          <p:cNvPr id="9" name="Text Placeholder 13">
            <a:extLst>
              <a:ext uri="{FF2B5EF4-FFF2-40B4-BE49-F238E27FC236}">
                <a16:creationId xmlns:a16="http://schemas.microsoft.com/office/drawing/2014/main" id="{6691F02C-E8C7-974D-B0ED-F3EB50B986EB}"/>
              </a:ext>
            </a:extLst>
          </p:cNvPr>
          <p:cNvSpPr>
            <a:spLocks noGrp="1"/>
          </p:cNvSpPr>
          <p:nvPr>
            <p:ph type="body" sz="quarter" idx="12"/>
          </p:nvPr>
        </p:nvSpPr>
        <p:spPr>
          <a:xfrm>
            <a:off x="519113" y="1130300"/>
            <a:ext cx="8162974" cy="4927599"/>
          </a:xfrm>
        </p:spPr>
        <p:txBody>
          <a:bodyPr>
            <a:normAutofit fontScale="92500" lnSpcReduction="10000"/>
          </a:bodyPr>
          <a:lstStyle>
            <a:lvl1pPr marL="463550" indent="-463550">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919163" indent="-4572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1384300" indent="-469900">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600200" indent="-228600">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marL="342900" marR="0" lvl="0" indent="-342900" algn="just" defTabSz="914400" rtl="0" eaLnBrk="1" fontAlgn="base" latinLnBrk="0" hangingPunct="1">
              <a:lnSpc>
                <a:spcPct val="107000"/>
              </a:lnSpc>
              <a:spcBef>
                <a:spcPts val="0"/>
              </a:spcBef>
              <a:spcAft>
                <a:spcPts val="1200"/>
              </a:spcAft>
              <a:buClr>
                <a:srgbClr val="CA0051"/>
              </a:buClr>
              <a:buSzTx/>
              <a:buFont typeface="Symbol" panose="05050102010706020507" pitchFamily="18" charset="2"/>
              <a:buChar char=""/>
              <a:tabLst/>
              <a:defRPr/>
            </a:pPr>
            <a:r>
              <a:rPr kumimoji="0" lang="en-GB" sz="2400" b="0" i="0" u="none" strike="noStrike" kern="1200" cap="none" spc="0" normalizeH="0" baseline="0" noProof="0" dirty="0">
                <a:ln>
                  <a:noFill/>
                </a:ln>
                <a:solidFill>
                  <a:srgbClr val="138681"/>
                </a:solidFill>
                <a:effectLst/>
                <a:uLnTx/>
                <a:uFillTx/>
                <a:latin typeface="Arial" panose="020B0604020202020204" pitchFamily="34" charset="0"/>
                <a:ea typeface="Calibri" panose="020F0502020204030204" pitchFamily="34" charset="0"/>
                <a:cs typeface="Arial" panose="020B0604020202020204" pitchFamily="34" charset="0"/>
              </a:rPr>
              <a:t>Complaints </a:t>
            </a:r>
          </a:p>
          <a:p>
            <a:pPr marL="0" lvl="0" indent="0" algn="just">
              <a:lnSpc>
                <a:spcPct val="107000"/>
              </a:lnSpc>
              <a:buNone/>
            </a:pPr>
            <a:r>
              <a:rPr lang="en-GB" dirty="0">
                <a:solidFill>
                  <a:srgbClr val="013547"/>
                </a:solidFill>
                <a:ea typeface="Calibri" panose="020F0502020204030204" pitchFamily="34" charset="0"/>
              </a:rPr>
              <a:t>“</a:t>
            </a:r>
            <a:r>
              <a:rPr lang="en-GB" i="1" dirty="0">
                <a:solidFill>
                  <a:srgbClr val="013547"/>
                </a:solidFill>
                <a:ea typeface="Calibri" panose="020F0502020204030204" pitchFamily="34" charset="0"/>
              </a:rPr>
              <a:t>This is our promise to the public: we assess every concern that comes to us. No complaint will be dismissed out of hand, no concern is ignored. But we refuse to be dragged into complaints that seek to </a:t>
            </a:r>
            <a:r>
              <a:rPr lang="en-GB" i="1" dirty="0" err="1">
                <a:solidFill>
                  <a:srgbClr val="013547"/>
                </a:solidFill>
                <a:ea typeface="Calibri" panose="020F0502020204030204" pitchFamily="34" charset="0"/>
              </a:rPr>
              <a:t>weaponise</a:t>
            </a:r>
            <a:r>
              <a:rPr lang="en-GB" i="1" dirty="0">
                <a:solidFill>
                  <a:srgbClr val="013547"/>
                </a:solidFill>
                <a:ea typeface="Calibri" panose="020F0502020204030204" pitchFamily="34" charset="0"/>
              </a:rPr>
              <a:t> the legitimate work of charities. Our job is to uphold charity law, the laws a democratically elected Parliament has passed</a:t>
            </a:r>
            <a:r>
              <a:rPr lang="en-GB" dirty="0">
                <a:solidFill>
                  <a:srgbClr val="013547"/>
                </a:solidFill>
                <a:ea typeface="Calibri" panose="020F0502020204030204" pitchFamily="34" charset="0"/>
              </a:rPr>
              <a:t>.” </a:t>
            </a:r>
          </a:p>
          <a:p>
            <a:pPr marL="0" lvl="0" indent="0" algn="r">
              <a:lnSpc>
                <a:spcPct val="107000"/>
              </a:lnSpc>
              <a:buNone/>
            </a:pPr>
            <a:r>
              <a:rPr lang="en-GB" sz="1600" dirty="0">
                <a:solidFill>
                  <a:schemeClr val="accent2"/>
                </a:solidFill>
                <a:ea typeface="Calibri" panose="020F0502020204030204" pitchFamily="34" charset="0"/>
              </a:rPr>
              <a:t>(Mark Simms OBE, Chair of the Charity Commission Annual Public Meeting 2025)</a:t>
            </a:r>
          </a:p>
          <a:p>
            <a:pPr marL="0" indent="0" algn="just">
              <a:lnSpc>
                <a:spcPct val="107000"/>
              </a:lnSpc>
              <a:buNone/>
            </a:pPr>
            <a:r>
              <a:rPr lang="en-GB" i="1" dirty="0">
                <a:solidFill>
                  <a:srgbClr val="013547"/>
                </a:solidFill>
                <a:ea typeface="Calibri" panose="020F0502020204030204" pitchFamily="34" charset="0"/>
              </a:rPr>
              <a:t>“Every concern raised with us is examined. No complaint within our remit is dismissed.”</a:t>
            </a:r>
          </a:p>
          <a:p>
            <a:pPr marL="0" indent="0" algn="r">
              <a:lnSpc>
                <a:spcPct val="107000"/>
              </a:lnSpc>
              <a:buNone/>
            </a:pPr>
            <a:r>
              <a:rPr lang="en-GB" sz="1600" dirty="0">
                <a:solidFill>
                  <a:schemeClr val="accent2"/>
                </a:solidFill>
                <a:ea typeface="Calibri" panose="020F0502020204030204" pitchFamily="34" charset="0"/>
              </a:rPr>
              <a:t>(David Holdsworth, CEO, Charity Commission Annual Public Meeting 2025)</a:t>
            </a:r>
          </a:p>
          <a:p>
            <a:pPr marL="342900" indent="-342900" algn="just">
              <a:lnSpc>
                <a:spcPct val="117000"/>
              </a:lnSpc>
              <a:buClr>
                <a:srgbClr val="CA0051"/>
              </a:buClr>
              <a:buFont typeface="Symbol" panose="05050102010706020507" pitchFamily="18" charset="2"/>
              <a:buChar char=""/>
              <a:defRPr/>
            </a:pPr>
            <a:r>
              <a:rPr lang="en-GB" sz="2400" dirty="0">
                <a:solidFill>
                  <a:srgbClr val="138681"/>
                </a:solidFill>
                <a:ea typeface="Calibri" panose="020F0502020204030204" pitchFamily="34" charset="0"/>
              </a:rPr>
              <a:t>Serious incident reports</a:t>
            </a:r>
          </a:p>
          <a:p>
            <a:pPr marL="342900" indent="-342900" algn="just">
              <a:lnSpc>
                <a:spcPct val="117000"/>
              </a:lnSpc>
              <a:buClr>
                <a:srgbClr val="CA0051"/>
              </a:buClr>
              <a:buFont typeface="Symbol" panose="05050102010706020507" pitchFamily="18" charset="2"/>
              <a:buChar char=""/>
              <a:defRPr/>
            </a:pPr>
            <a:r>
              <a:rPr lang="en-GB" sz="2400" dirty="0">
                <a:solidFill>
                  <a:srgbClr val="138681"/>
                </a:solidFill>
                <a:ea typeface="Calibri" panose="020F0502020204030204" pitchFamily="34" charset="0"/>
              </a:rPr>
              <a:t>Media response </a:t>
            </a:r>
          </a:p>
          <a:p>
            <a:pPr marL="0" lvl="0" indent="0" algn="just">
              <a:lnSpc>
                <a:spcPct val="107000"/>
              </a:lnSpc>
              <a:buNone/>
            </a:pPr>
            <a:endParaRPr lang="en-GB" sz="2400" dirty="0">
              <a:solidFill>
                <a:schemeClr val="accent2"/>
              </a:solidFill>
              <a:ea typeface="Calibri" panose="020F0502020204030204" pitchFamily="34" charset="0"/>
            </a:endParaRPr>
          </a:p>
          <a:p>
            <a:pPr marL="0" lvl="0" indent="0" algn="just">
              <a:lnSpc>
                <a:spcPct val="107000"/>
              </a:lnSpc>
              <a:buNone/>
            </a:pPr>
            <a:endParaRPr lang="en-GB" sz="2400" dirty="0">
              <a:solidFill>
                <a:schemeClr val="accent2"/>
              </a:solidFill>
              <a:ea typeface="Calibri" panose="020F0502020204030204" pitchFamily="34" charset="0"/>
            </a:endParaRPr>
          </a:p>
          <a:p>
            <a:pPr marL="0" lvl="0" indent="0" algn="just">
              <a:lnSpc>
                <a:spcPct val="107000"/>
              </a:lnSpc>
              <a:buNone/>
            </a:pPr>
            <a:endParaRPr lang="en-GB" sz="2400" dirty="0">
              <a:solidFill>
                <a:schemeClr val="accent2"/>
              </a:solidFill>
              <a:ea typeface="Calibri" panose="020F0502020204030204" pitchFamily="34" charset="0"/>
            </a:endParaRPr>
          </a:p>
        </p:txBody>
      </p:sp>
      <p:pic>
        <p:nvPicPr>
          <p:cNvPr id="3076" name="Picture 4" descr="Magnifying glass with solid fill">
            <a:extLst>
              <a:ext uri="{FF2B5EF4-FFF2-40B4-BE49-F238E27FC236}">
                <a16:creationId xmlns:a16="http://schemas.microsoft.com/office/drawing/2014/main" id="{EED09916-E158-46FF-8A43-940AB64AA0CD}"/>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920" b="4920"/>
          <a:stretch/>
        </p:blipFill>
        <p:spPr bwMode="auto">
          <a:xfrm>
            <a:off x="7481455" y="423863"/>
            <a:ext cx="1189470" cy="107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71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8C42BF8-50F3-C915-FDA0-EE72058FDCBC}"/>
              </a:ext>
            </a:extLst>
          </p:cNvPr>
          <p:cNvSpPr>
            <a:spLocks noGrp="1"/>
          </p:cNvSpPr>
          <p:nvPr>
            <p:ph type="ctrTitle"/>
          </p:nvPr>
        </p:nvSpPr>
        <p:spPr/>
        <p:txBody>
          <a:bodyPr/>
          <a:lstStyle/>
          <a:p>
            <a:r>
              <a:rPr lang="en-GB" dirty="0">
                <a:highlight>
                  <a:srgbClr val="FFFFFF"/>
                </a:highlight>
              </a:rPr>
              <a:t>Charity Commission’s approach </a:t>
            </a:r>
          </a:p>
        </p:txBody>
      </p:sp>
      <p:sp>
        <p:nvSpPr>
          <p:cNvPr id="7" name="Slide Number Placeholder 6">
            <a:extLst>
              <a:ext uri="{FF2B5EF4-FFF2-40B4-BE49-F238E27FC236}">
                <a16:creationId xmlns:a16="http://schemas.microsoft.com/office/drawing/2014/main" id="{1C758BA1-F5D8-AB42-A6EF-5A9192812E49}"/>
              </a:ext>
            </a:extLst>
          </p:cNvPr>
          <p:cNvSpPr>
            <a:spLocks noGrp="1"/>
          </p:cNvSpPr>
          <p:nvPr>
            <p:ph type="sldNum" sz="quarter" idx="4"/>
          </p:nvPr>
        </p:nvSpPr>
        <p:spPr/>
        <p:txBody>
          <a:bodyPr/>
          <a:lstStyle/>
          <a:p>
            <a:fld id="{A259E721-D2DA-CA4B-8285-C11911B8404B}" type="slidenum">
              <a:rPr lang="en-US" smtClean="0"/>
              <a:pPr/>
              <a:t>13</a:t>
            </a:fld>
            <a:endParaRPr lang="en-US" dirty="0"/>
          </a:p>
        </p:txBody>
      </p:sp>
      <p:sp>
        <p:nvSpPr>
          <p:cNvPr id="9" name="Text Placeholder 13">
            <a:extLst>
              <a:ext uri="{FF2B5EF4-FFF2-40B4-BE49-F238E27FC236}">
                <a16:creationId xmlns:a16="http://schemas.microsoft.com/office/drawing/2014/main" id="{6691F02C-E8C7-974D-B0ED-F3EB50B986EB}"/>
              </a:ext>
            </a:extLst>
          </p:cNvPr>
          <p:cNvSpPr>
            <a:spLocks noGrp="1"/>
          </p:cNvSpPr>
          <p:nvPr>
            <p:ph type="body" sz="quarter" idx="12"/>
          </p:nvPr>
        </p:nvSpPr>
        <p:spPr>
          <a:xfrm>
            <a:off x="519113" y="1130300"/>
            <a:ext cx="8162974" cy="4927599"/>
          </a:xfrm>
        </p:spPr>
        <p:txBody>
          <a:bodyPr>
            <a:normAutofit/>
          </a:bodyPr>
          <a:lstStyle>
            <a:lvl1pPr marL="463550" indent="-463550">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919163" indent="-4572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1384300" indent="-469900">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600200" indent="-228600">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marL="342900" marR="0" lvl="0" indent="-342900" algn="just" defTabSz="914400" rtl="0" eaLnBrk="1" fontAlgn="base" latinLnBrk="0" hangingPunct="1">
              <a:lnSpc>
                <a:spcPct val="107000"/>
              </a:lnSpc>
              <a:spcBef>
                <a:spcPts val="0"/>
              </a:spcBef>
              <a:spcAft>
                <a:spcPts val="1200"/>
              </a:spcAft>
              <a:buClr>
                <a:srgbClr val="CA0051"/>
              </a:buClr>
              <a:buSzTx/>
              <a:buFont typeface="Symbol" panose="05050102010706020507" pitchFamily="18" charset="2"/>
              <a:buChar char=""/>
              <a:tabLst/>
              <a:defRPr/>
            </a:pPr>
            <a:r>
              <a:rPr lang="en-GB" sz="2400" dirty="0">
                <a:solidFill>
                  <a:srgbClr val="138681"/>
                </a:solidFill>
                <a:ea typeface="Calibri" panose="020F0502020204030204" pitchFamily="34" charset="0"/>
              </a:rPr>
              <a:t>Acting within the charity’s objects</a:t>
            </a:r>
          </a:p>
          <a:p>
            <a:pPr marL="342900" marR="0" lvl="0" indent="-342900" algn="just" defTabSz="914400" rtl="0" eaLnBrk="1" fontAlgn="base" latinLnBrk="0" hangingPunct="1">
              <a:lnSpc>
                <a:spcPct val="107000"/>
              </a:lnSpc>
              <a:spcBef>
                <a:spcPts val="0"/>
              </a:spcBef>
              <a:spcAft>
                <a:spcPts val="1200"/>
              </a:spcAft>
              <a:buClr>
                <a:srgbClr val="CA0051"/>
              </a:buClr>
              <a:buSzTx/>
              <a:buFont typeface="Symbol" panose="05050102010706020507" pitchFamily="18" charset="2"/>
              <a:buChar char=""/>
              <a:tabLst/>
              <a:defRPr/>
            </a:pPr>
            <a:r>
              <a:rPr lang="en-GB" sz="2400" dirty="0">
                <a:solidFill>
                  <a:srgbClr val="138681"/>
                </a:solidFill>
                <a:ea typeface="Calibri" panose="020F0502020204030204" pitchFamily="34" charset="0"/>
              </a:rPr>
              <a:t>Decision making process</a:t>
            </a:r>
          </a:p>
          <a:p>
            <a:pPr marL="342900" marR="0" lvl="0" indent="-342900" algn="just" defTabSz="914400" rtl="0" eaLnBrk="1" fontAlgn="base" latinLnBrk="0" hangingPunct="1">
              <a:lnSpc>
                <a:spcPct val="107000"/>
              </a:lnSpc>
              <a:spcBef>
                <a:spcPts val="0"/>
              </a:spcBef>
              <a:spcAft>
                <a:spcPts val="1200"/>
              </a:spcAft>
              <a:buClr>
                <a:srgbClr val="CA0051"/>
              </a:buClr>
              <a:buSzTx/>
              <a:buFont typeface="Symbol" panose="05050102010706020507" pitchFamily="18" charset="2"/>
              <a:buChar char=""/>
              <a:tabLst/>
              <a:defRPr/>
            </a:pPr>
            <a:r>
              <a:rPr lang="en-GB" sz="2400" dirty="0">
                <a:solidFill>
                  <a:srgbClr val="138681"/>
                </a:solidFill>
                <a:ea typeface="Calibri" panose="020F0502020204030204" pitchFamily="34" charset="0"/>
              </a:rPr>
              <a:t>Managing conflicts </a:t>
            </a:r>
          </a:p>
          <a:p>
            <a:pPr marL="0" lvl="0" indent="0" algn="just">
              <a:lnSpc>
                <a:spcPct val="107000"/>
              </a:lnSpc>
              <a:buNone/>
            </a:pPr>
            <a:endParaRPr lang="en-GB" sz="2400" dirty="0">
              <a:solidFill>
                <a:schemeClr val="accent2"/>
              </a:solidFill>
              <a:ea typeface="Calibri" panose="020F0502020204030204" pitchFamily="34" charset="0"/>
            </a:endParaRPr>
          </a:p>
          <a:p>
            <a:pPr marL="0" lvl="0" indent="0" algn="just">
              <a:lnSpc>
                <a:spcPct val="107000"/>
              </a:lnSpc>
              <a:buNone/>
            </a:pPr>
            <a:endParaRPr lang="en-GB" sz="2400" dirty="0">
              <a:solidFill>
                <a:schemeClr val="accent2"/>
              </a:solidFill>
              <a:ea typeface="Calibri" panose="020F0502020204030204" pitchFamily="34" charset="0"/>
            </a:endParaRPr>
          </a:p>
          <a:p>
            <a:pPr marL="0" lvl="0" indent="0" algn="just">
              <a:lnSpc>
                <a:spcPct val="107000"/>
              </a:lnSpc>
              <a:buNone/>
            </a:pPr>
            <a:endParaRPr lang="en-GB" sz="2400" dirty="0">
              <a:solidFill>
                <a:schemeClr val="accent2"/>
              </a:solidFill>
              <a:ea typeface="Calibri" panose="020F0502020204030204" pitchFamily="34" charset="0"/>
            </a:endParaRPr>
          </a:p>
        </p:txBody>
      </p:sp>
    </p:spTree>
    <p:extLst>
      <p:ext uri="{BB962C8B-B14F-4D97-AF65-F5344CB8AC3E}">
        <p14:creationId xmlns:p14="http://schemas.microsoft.com/office/powerpoint/2010/main" val="387183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FD42-E050-437E-B1DC-9F3E3D65B975}"/>
              </a:ext>
            </a:extLst>
          </p:cNvPr>
          <p:cNvSpPr>
            <a:spLocks noGrp="1"/>
          </p:cNvSpPr>
          <p:nvPr>
            <p:ph type="ctrTitle"/>
          </p:nvPr>
        </p:nvSpPr>
        <p:spPr/>
        <p:txBody>
          <a:bodyPr/>
          <a:lstStyle/>
          <a:p>
            <a:r>
              <a:rPr lang="en-GB" dirty="0"/>
              <a:t>Practical steps</a:t>
            </a:r>
          </a:p>
        </p:txBody>
      </p:sp>
      <p:sp>
        <p:nvSpPr>
          <p:cNvPr id="4" name="Slide Number Placeholder 3">
            <a:extLst>
              <a:ext uri="{FF2B5EF4-FFF2-40B4-BE49-F238E27FC236}">
                <a16:creationId xmlns:a16="http://schemas.microsoft.com/office/drawing/2014/main" id="{E098D95B-619F-4CE8-A430-CED2D3CDAB1F}"/>
              </a:ext>
            </a:extLst>
          </p:cNvPr>
          <p:cNvSpPr>
            <a:spLocks noGrp="1"/>
          </p:cNvSpPr>
          <p:nvPr>
            <p:ph type="sldNum" sz="quarter" idx="4"/>
          </p:nvPr>
        </p:nvSpPr>
        <p:spPr/>
        <p:txBody>
          <a:bodyPr/>
          <a:lstStyle/>
          <a:p>
            <a:fld id="{A259E721-D2DA-CA4B-8285-C11911B8404B}" type="slidenum">
              <a:rPr lang="en-US" smtClean="0"/>
              <a:pPr/>
              <a:t>14</a:t>
            </a:fld>
            <a:endParaRPr lang="en-US" dirty="0"/>
          </a:p>
        </p:txBody>
      </p:sp>
      <p:sp>
        <p:nvSpPr>
          <p:cNvPr id="5" name="Text Placeholder 4">
            <a:extLst>
              <a:ext uri="{FF2B5EF4-FFF2-40B4-BE49-F238E27FC236}">
                <a16:creationId xmlns:a16="http://schemas.microsoft.com/office/drawing/2014/main" id="{38978043-8D00-4D6D-AB6D-719ED39A3CF5}"/>
              </a:ext>
            </a:extLst>
          </p:cNvPr>
          <p:cNvSpPr>
            <a:spLocks noGrp="1"/>
          </p:cNvSpPr>
          <p:nvPr>
            <p:ph type="body" sz="quarter" idx="12"/>
          </p:nvPr>
        </p:nvSpPr>
        <p:spPr>
          <a:xfrm>
            <a:off x="588307" y="1217105"/>
            <a:ext cx="8162974" cy="4726495"/>
          </a:xfrm>
        </p:spPr>
        <p:txBody>
          <a:bodyPr>
            <a:normAutofit/>
          </a:bodyPr>
          <a:lstStyle/>
          <a:p>
            <a:r>
              <a:rPr lang="en-GB" dirty="0">
                <a:solidFill>
                  <a:srgbClr val="138681"/>
                </a:solidFill>
              </a:rPr>
              <a:t>Governance and people</a:t>
            </a:r>
          </a:p>
          <a:p>
            <a:pPr lvl="1"/>
            <a:r>
              <a:rPr lang="en-GB" dirty="0"/>
              <a:t>Training </a:t>
            </a:r>
          </a:p>
          <a:p>
            <a:pPr lvl="1"/>
            <a:r>
              <a:rPr lang="en-GB" dirty="0"/>
              <a:t>Code of conduct</a:t>
            </a:r>
          </a:p>
          <a:p>
            <a:r>
              <a:rPr lang="en-GB" dirty="0">
                <a:solidFill>
                  <a:srgbClr val="138681"/>
                </a:solidFill>
              </a:rPr>
              <a:t>Policies and communication</a:t>
            </a:r>
          </a:p>
          <a:p>
            <a:pPr lvl="1"/>
            <a:r>
              <a:rPr lang="en-GB" dirty="0"/>
              <a:t>Social media policy</a:t>
            </a:r>
          </a:p>
          <a:p>
            <a:pPr lvl="1"/>
            <a:r>
              <a:rPr lang="en-GB" dirty="0"/>
              <a:t>Communications framework for external statements</a:t>
            </a:r>
          </a:p>
          <a:p>
            <a:pPr lvl="1"/>
            <a:r>
              <a:rPr lang="en-GB" dirty="0"/>
              <a:t>Consistency across issues and conflicts</a:t>
            </a:r>
          </a:p>
          <a:p>
            <a:r>
              <a:rPr lang="en-GB" dirty="0">
                <a:solidFill>
                  <a:srgbClr val="138681"/>
                </a:solidFill>
              </a:rPr>
              <a:t>Positioning</a:t>
            </a:r>
          </a:p>
          <a:p>
            <a:pPr lvl="1"/>
            <a:r>
              <a:rPr lang="en-GB" dirty="0"/>
              <a:t>Clear public articulation of charity’s remits and limits</a:t>
            </a:r>
          </a:p>
          <a:p>
            <a:pPr lvl="1"/>
            <a:r>
              <a:rPr lang="en-GB" dirty="0"/>
              <a:t>Setting expectations early </a:t>
            </a:r>
          </a:p>
          <a:p>
            <a:pPr lvl="1"/>
            <a:endParaRPr lang="en-GB" dirty="0"/>
          </a:p>
        </p:txBody>
      </p:sp>
    </p:spTree>
    <p:extLst>
      <p:ext uri="{BB962C8B-B14F-4D97-AF65-F5344CB8AC3E}">
        <p14:creationId xmlns:p14="http://schemas.microsoft.com/office/powerpoint/2010/main" val="144751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FD42-E050-437E-B1DC-9F3E3D65B975}"/>
              </a:ext>
            </a:extLst>
          </p:cNvPr>
          <p:cNvSpPr>
            <a:spLocks noGrp="1"/>
          </p:cNvSpPr>
          <p:nvPr>
            <p:ph type="ctrTitle"/>
          </p:nvPr>
        </p:nvSpPr>
        <p:spPr/>
        <p:txBody>
          <a:bodyPr/>
          <a:lstStyle/>
          <a:p>
            <a:r>
              <a:rPr lang="en-GB" dirty="0"/>
              <a:t>Final thoughts</a:t>
            </a:r>
          </a:p>
        </p:txBody>
      </p:sp>
      <p:sp>
        <p:nvSpPr>
          <p:cNvPr id="4" name="Slide Number Placeholder 3">
            <a:extLst>
              <a:ext uri="{FF2B5EF4-FFF2-40B4-BE49-F238E27FC236}">
                <a16:creationId xmlns:a16="http://schemas.microsoft.com/office/drawing/2014/main" id="{E098D95B-619F-4CE8-A430-CED2D3CDAB1F}"/>
              </a:ext>
            </a:extLst>
          </p:cNvPr>
          <p:cNvSpPr>
            <a:spLocks noGrp="1"/>
          </p:cNvSpPr>
          <p:nvPr>
            <p:ph type="sldNum" sz="quarter" idx="4"/>
          </p:nvPr>
        </p:nvSpPr>
        <p:spPr/>
        <p:txBody>
          <a:bodyPr/>
          <a:lstStyle/>
          <a:p>
            <a:fld id="{A259E721-D2DA-CA4B-8285-C11911B8404B}" type="slidenum">
              <a:rPr lang="en-US" smtClean="0"/>
              <a:pPr/>
              <a:t>15</a:t>
            </a:fld>
            <a:endParaRPr lang="en-US" dirty="0"/>
          </a:p>
        </p:txBody>
      </p:sp>
      <p:sp>
        <p:nvSpPr>
          <p:cNvPr id="5" name="Text Placeholder 4">
            <a:extLst>
              <a:ext uri="{FF2B5EF4-FFF2-40B4-BE49-F238E27FC236}">
                <a16:creationId xmlns:a16="http://schemas.microsoft.com/office/drawing/2014/main" id="{38978043-8D00-4D6D-AB6D-719ED39A3CF5}"/>
              </a:ext>
            </a:extLst>
          </p:cNvPr>
          <p:cNvSpPr>
            <a:spLocks noGrp="1"/>
          </p:cNvSpPr>
          <p:nvPr>
            <p:ph type="body" sz="quarter" idx="12"/>
          </p:nvPr>
        </p:nvSpPr>
        <p:spPr>
          <a:xfrm>
            <a:off x="503573" y="1267905"/>
            <a:ext cx="8162974" cy="4105783"/>
          </a:xfrm>
        </p:spPr>
        <p:txBody>
          <a:bodyPr>
            <a:normAutofit/>
          </a:bodyPr>
          <a:lstStyle/>
          <a:p>
            <a:r>
              <a:rPr lang="en-GB" dirty="0">
                <a:solidFill>
                  <a:srgbClr val="138681"/>
                </a:solidFill>
              </a:rPr>
              <a:t>Risk management not elimination</a:t>
            </a:r>
          </a:p>
          <a:p>
            <a:r>
              <a:rPr lang="en-GB" dirty="0">
                <a:solidFill>
                  <a:srgbClr val="138681"/>
                </a:solidFill>
              </a:rPr>
              <a:t>Silence not required </a:t>
            </a:r>
          </a:p>
          <a:p>
            <a:r>
              <a:rPr lang="en-GB" dirty="0">
                <a:solidFill>
                  <a:srgbClr val="138681"/>
                </a:solidFill>
              </a:rPr>
              <a:t>No neutral ground </a:t>
            </a:r>
          </a:p>
          <a:p>
            <a:endParaRPr lang="en-GB" dirty="0"/>
          </a:p>
          <a:p>
            <a:pPr lvl="1"/>
            <a:endParaRPr lang="en-GB" dirty="0"/>
          </a:p>
        </p:txBody>
      </p:sp>
    </p:spTree>
    <p:extLst>
      <p:ext uri="{BB962C8B-B14F-4D97-AF65-F5344CB8AC3E}">
        <p14:creationId xmlns:p14="http://schemas.microsoft.com/office/powerpoint/2010/main" val="337716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5DE930-F879-08DF-ADAC-9CEBBEFF3A4E}"/>
              </a:ext>
            </a:extLst>
          </p:cNvPr>
          <p:cNvSpPr>
            <a:spLocks noGrp="1"/>
          </p:cNvSpPr>
          <p:nvPr>
            <p:ph type="sldNum" sz="quarter" idx="4"/>
          </p:nvPr>
        </p:nvSpPr>
        <p:spPr/>
        <p:txBody>
          <a:bodyPr/>
          <a:lstStyle/>
          <a:p>
            <a:fld id="{A259E721-D2DA-CA4B-8285-C11911B8404B}" type="slidenum">
              <a:rPr lang="en-US" smtClean="0"/>
              <a:pPr/>
              <a:t>16</a:t>
            </a:fld>
            <a:endParaRPr lang="en-US" dirty="0"/>
          </a:p>
        </p:txBody>
      </p:sp>
      <p:sp>
        <p:nvSpPr>
          <p:cNvPr id="4" name="Text Placeholder 3">
            <a:extLst>
              <a:ext uri="{FF2B5EF4-FFF2-40B4-BE49-F238E27FC236}">
                <a16:creationId xmlns:a16="http://schemas.microsoft.com/office/drawing/2014/main" id="{5D27D8AE-ECB6-1862-9389-D5B779D6C6E2}"/>
              </a:ext>
            </a:extLst>
          </p:cNvPr>
          <p:cNvSpPr>
            <a:spLocks noGrp="1"/>
          </p:cNvSpPr>
          <p:nvPr>
            <p:ph type="body" sz="quarter" idx="13"/>
          </p:nvPr>
        </p:nvSpPr>
        <p:spPr/>
        <p:txBody>
          <a:bodyPr/>
          <a:lstStyle/>
          <a:p>
            <a:r>
              <a:rPr lang="en-GB" dirty="0"/>
              <a:t>Pippa Garland</a:t>
            </a:r>
          </a:p>
        </p:txBody>
      </p:sp>
      <p:sp>
        <p:nvSpPr>
          <p:cNvPr id="5" name="Text Placeholder 4">
            <a:extLst>
              <a:ext uri="{FF2B5EF4-FFF2-40B4-BE49-F238E27FC236}">
                <a16:creationId xmlns:a16="http://schemas.microsoft.com/office/drawing/2014/main" id="{4F6E49D3-FB52-6512-9F8B-B9D95AB7B1E2}"/>
              </a:ext>
            </a:extLst>
          </p:cNvPr>
          <p:cNvSpPr>
            <a:spLocks noGrp="1"/>
          </p:cNvSpPr>
          <p:nvPr>
            <p:ph type="body" sz="quarter" idx="17"/>
          </p:nvPr>
        </p:nvSpPr>
        <p:spPr/>
        <p:txBody>
          <a:bodyPr/>
          <a:lstStyle/>
          <a:p>
            <a:r>
              <a:rPr lang="en-GB" dirty="0"/>
              <a:t>Partner</a:t>
            </a:r>
          </a:p>
        </p:txBody>
      </p:sp>
      <p:pic>
        <p:nvPicPr>
          <p:cNvPr id="19" name="Picture Placeholder 18">
            <a:extLst>
              <a:ext uri="{FF2B5EF4-FFF2-40B4-BE49-F238E27FC236}">
                <a16:creationId xmlns:a16="http://schemas.microsoft.com/office/drawing/2014/main" id="{8E4F3456-9D8E-41D0-9947-5EC2A514F781}"/>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4167" r="4167"/>
          <a:stretch>
            <a:fillRect/>
          </a:stretch>
        </p:blipFill>
        <p:spPr/>
      </p:pic>
      <p:sp>
        <p:nvSpPr>
          <p:cNvPr id="7" name="Text Placeholder 6">
            <a:extLst>
              <a:ext uri="{FF2B5EF4-FFF2-40B4-BE49-F238E27FC236}">
                <a16:creationId xmlns:a16="http://schemas.microsoft.com/office/drawing/2014/main" id="{BF7692FA-F77C-CD10-7D96-A6DE5BC8B2ED}"/>
              </a:ext>
            </a:extLst>
          </p:cNvPr>
          <p:cNvSpPr>
            <a:spLocks noGrp="1"/>
          </p:cNvSpPr>
          <p:nvPr>
            <p:ph type="body" sz="quarter" idx="19"/>
          </p:nvPr>
        </p:nvSpPr>
        <p:spPr/>
        <p:txBody>
          <a:bodyPr/>
          <a:lstStyle/>
          <a:p>
            <a:r>
              <a:rPr lang="en-GB" dirty="0"/>
              <a:t>Carla Whalen</a:t>
            </a:r>
          </a:p>
        </p:txBody>
      </p:sp>
      <p:sp>
        <p:nvSpPr>
          <p:cNvPr id="8" name="Text Placeholder 7">
            <a:extLst>
              <a:ext uri="{FF2B5EF4-FFF2-40B4-BE49-F238E27FC236}">
                <a16:creationId xmlns:a16="http://schemas.microsoft.com/office/drawing/2014/main" id="{A404607D-6674-2877-7C51-E6E72C1B8A35}"/>
              </a:ext>
            </a:extLst>
          </p:cNvPr>
          <p:cNvSpPr>
            <a:spLocks noGrp="1"/>
          </p:cNvSpPr>
          <p:nvPr>
            <p:ph type="body" sz="quarter" idx="20"/>
          </p:nvPr>
        </p:nvSpPr>
        <p:spPr/>
        <p:txBody>
          <a:bodyPr/>
          <a:lstStyle/>
          <a:p>
            <a:r>
              <a:rPr lang="en-GB" dirty="0"/>
              <a:t>Partner</a:t>
            </a:r>
          </a:p>
        </p:txBody>
      </p:sp>
      <p:sp>
        <p:nvSpPr>
          <p:cNvPr id="9" name="Title 8">
            <a:extLst>
              <a:ext uri="{FF2B5EF4-FFF2-40B4-BE49-F238E27FC236}">
                <a16:creationId xmlns:a16="http://schemas.microsoft.com/office/drawing/2014/main" id="{805488AB-7B19-02FB-C1F5-4DC96364AB0B}"/>
              </a:ext>
            </a:extLst>
          </p:cNvPr>
          <p:cNvSpPr>
            <a:spLocks noGrp="1"/>
          </p:cNvSpPr>
          <p:nvPr>
            <p:ph type="ctrTitle"/>
          </p:nvPr>
        </p:nvSpPr>
        <p:spPr/>
        <p:txBody>
          <a:bodyPr/>
          <a:lstStyle/>
          <a:p>
            <a:endParaRPr lang="en-GB"/>
          </a:p>
        </p:txBody>
      </p:sp>
      <p:sp>
        <p:nvSpPr>
          <p:cNvPr id="10" name="Text Placeholder 9">
            <a:extLst>
              <a:ext uri="{FF2B5EF4-FFF2-40B4-BE49-F238E27FC236}">
                <a16:creationId xmlns:a16="http://schemas.microsoft.com/office/drawing/2014/main" id="{468EC1E5-56C6-F3CE-9125-077FAE10F6E1}"/>
              </a:ext>
            </a:extLst>
          </p:cNvPr>
          <p:cNvSpPr>
            <a:spLocks noGrp="1"/>
          </p:cNvSpPr>
          <p:nvPr>
            <p:ph type="body" sz="quarter" idx="14"/>
          </p:nvPr>
        </p:nvSpPr>
        <p:spPr>
          <a:xfrm>
            <a:off x="759340" y="3569334"/>
            <a:ext cx="3447477" cy="184666"/>
          </a:xfrm>
        </p:spPr>
        <p:txBody>
          <a:bodyPr/>
          <a:lstStyle/>
          <a:p>
            <a:r>
              <a:rPr lang="en-GB" dirty="0"/>
              <a:t>0208394 6491</a:t>
            </a:r>
          </a:p>
        </p:txBody>
      </p:sp>
      <p:sp>
        <p:nvSpPr>
          <p:cNvPr id="11" name="Text Placeholder 10">
            <a:extLst>
              <a:ext uri="{FF2B5EF4-FFF2-40B4-BE49-F238E27FC236}">
                <a16:creationId xmlns:a16="http://schemas.microsoft.com/office/drawing/2014/main" id="{12AC8D0B-DCCC-59A1-BD16-8FE0FCBA4447}"/>
              </a:ext>
            </a:extLst>
          </p:cNvPr>
          <p:cNvSpPr>
            <a:spLocks noGrp="1"/>
          </p:cNvSpPr>
          <p:nvPr>
            <p:ph type="body" sz="quarter" idx="15"/>
          </p:nvPr>
        </p:nvSpPr>
        <p:spPr/>
        <p:txBody>
          <a:bodyPr/>
          <a:lstStyle/>
          <a:p>
            <a:r>
              <a:rPr lang="en-GB" dirty="0">
                <a:hlinkClick r:id="rId4"/>
              </a:rPr>
              <a:t>Pippa.Garland@russell-cooke.co.uk</a:t>
            </a:r>
            <a:r>
              <a:rPr lang="en-GB" dirty="0"/>
              <a:t> </a:t>
            </a:r>
          </a:p>
        </p:txBody>
      </p:sp>
      <p:sp>
        <p:nvSpPr>
          <p:cNvPr id="12" name="Text Placeholder 11">
            <a:extLst>
              <a:ext uri="{FF2B5EF4-FFF2-40B4-BE49-F238E27FC236}">
                <a16:creationId xmlns:a16="http://schemas.microsoft.com/office/drawing/2014/main" id="{9FAA45FF-5329-1E42-2B52-C4F82FCD6592}"/>
              </a:ext>
            </a:extLst>
          </p:cNvPr>
          <p:cNvSpPr>
            <a:spLocks noGrp="1"/>
          </p:cNvSpPr>
          <p:nvPr>
            <p:ph type="body" sz="quarter" idx="16"/>
          </p:nvPr>
        </p:nvSpPr>
        <p:spPr/>
        <p:txBody>
          <a:bodyPr/>
          <a:lstStyle/>
          <a:p>
            <a:endParaRPr lang="en-GB"/>
          </a:p>
        </p:txBody>
      </p:sp>
      <p:sp>
        <p:nvSpPr>
          <p:cNvPr id="13" name="Text Placeholder 12">
            <a:extLst>
              <a:ext uri="{FF2B5EF4-FFF2-40B4-BE49-F238E27FC236}">
                <a16:creationId xmlns:a16="http://schemas.microsoft.com/office/drawing/2014/main" id="{1C8FF9FE-CC41-A6B4-D532-18D64AE6FB5B}"/>
              </a:ext>
            </a:extLst>
          </p:cNvPr>
          <p:cNvSpPr>
            <a:spLocks noGrp="1"/>
          </p:cNvSpPr>
          <p:nvPr>
            <p:ph type="body" sz="quarter" idx="21"/>
          </p:nvPr>
        </p:nvSpPr>
        <p:spPr/>
        <p:txBody>
          <a:bodyPr/>
          <a:lstStyle/>
          <a:p>
            <a:r>
              <a:rPr lang="en-GB" dirty="0"/>
              <a:t>0208394 6419</a:t>
            </a:r>
          </a:p>
        </p:txBody>
      </p:sp>
      <p:sp>
        <p:nvSpPr>
          <p:cNvPr id="14" name="Text Placeholder 13">
            <a:extLst>
              <a:ext uri="{FF2B5EF4-FFF2-40B4-BE49-F238E27FC236}">
                <a16:creationId xmlns:a16="http://schemas.microsoft.com/office/drawing/2014/main" id="{727F8C29-D564-FDE6-D6CD-32AEAB110CBA}"/>
              </a:ext>
            </a:extLst>
          </p:cNvPr>
          <p:cNvSpPr>
            <a:spLocks noGrp="1"/>
          </p:cNvSpPr>
          <p:nvPr>
            <p:ph type="body" sz="quarter" idx="22"/>
          </p:nvPr>
        </p:nvSpPr>
        <p:spPr/>
        <p:txBody>
          <a:bodyPr/>
          <a:lstStyle/>
          <a:p>
            <a:r>
              <a:rPr lang="en-GB" dirty="0">
                <a:hlinkClick r:id="rId5"/>
              </a:rPr>
              <a:t>Carla.Whalen@russell-cooke.co.uk</a:t>
            </a:r>
            <a:r>
              <a:rPr lang="en-GB" dirty="0"/>
              <a:t> </a:t>
            </a:r>
          </a:p>
        </p:txBody>
      </p:sp>
      <p:sp>
        <p:nvSpPr>
          <p:cNvPr id="15" name="Text Placeholder 14">
            <a:extLst>
              <a:ext uri="{FF2B5EF4-FFF2-40B4-BE49-F238E27FC236}">
                <a16:creationId xmlns:a16="http://schemas.microsoft.com/office/drawing/2014/main" id="{1E23308D-435F-1B73-3584-11C3B1FDCCF5}"/>
              </a:ext>
            </a:extLst>
          </p:cNvPr>
          <p:cNvSpPr>
            <a:spLocks noGrp="1"/>
          </p:cNvSpPr>
          <p:nvPr>
            <p:ph type="body" sz="quarter" idx="23"/>
          </p:nvPr>
        </p:nvSpPr>
        <p:spPr/>
        <p:txBody>
          <a:bodyPr/>
          <a:lstStyle/>
          <a:p>
            <a:endParaRPr lang="en-GB" dirty="0"/>
          </a:p>
        </p:txBody>
      </p:sp>
      <p:pic>
        <p:nvPicPr>
          <p:cNvPr id="17" name="Picture Placeholder 16">
            <a:extLst>
              <a:ext uri="{FF2B5EF4-FFF2-40B4-BE49-F238E27FC236}">
                <a16:creationId xmlns:a16="http://schemas.microsoft.com/office/drawing/2014/main" id="{39E907E5-7613-4E67-85A0-1EEA6C486185}"/>
              </a:ext>
            </a:extLst>
          </p:cNvPr>
          <p:cNvPicPr>
            <a:picLocks noGrp="1"/>
          </p:cNvPicPr>
          <p:nvPr>
            <p:ph type="pic" sz="quarter" idx="12"/>
          </p:nvPr>
        </p:nvPicPr>
        <p:blipFill>
          <a:blip r:embed="rId6" cstate="print">
            <a:extLst>
              <a:ext uri="{28A0092B-C50C-407E-A947-70E740481C1C}">
                <a14:useLocalDpi xmlns:a14="http://schemas.microsoft.com/office/drawing/2010/main" val="0"/>
              </a:ext>
            </a:extLst>
          </a:blip>
          <a:srcRect l="4167" r="4167"/>
          <a:stretch>
            <a:fillRect/>
          </a:stretch>
        </p:blipFill>
        <p:spPr bwMode="auto">
          <a:prstGeom prst="rect">
            <a:avLst/>
          </a:prstGeom>
          <a:noFill/>
          <a:ln>
            <a:noFill/>
          </a:ln>
        </p:spPr>
      </p:pic>
    </p:spTree>
    <p:extLst>
      <p:ext uri="{BB962C8B-B14F-4D97-AF65-F5344CB8AC3E}">
        <p14:creationId xmlns:p14="http://schemas.microsoft.com/office/powerpoint/2010/main" val="1638320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4" name="Slide Number Placeholder 3"/>
          <p:cNvSpPr>
            <a:spLocks noGrp="1"/>
          </p:cNvSpPr>
          <p:nvPr>
            <p:ph type="sldNum" sz="quarter" idx="4"/>
          </p:nvPr>
        </p:nvSpPr>
        <p:spPr/>
        <p:txBody>
          <a:bodyPr/>
          <a:lstStyle/>
          <a:p>
            <a:fld id="{A259E721-D2DA-CA4B-8285-C11911B8404B}" type="slidenum">
              <a:rPr lang="en-US" smtClean="0">
                <a:solidFill>
                  <a:srgbClr val="013547"/>
                </a:solidFill>
              </a:rPr>
              <a:pPr/>
              <a:t>17</a:t>
            </a:fld>
            <a:endParaRPr lang="en-US" dirty="0">
              <a:solidFill>
                <a:srgbClr val="013547"/>
              </a:solidFill>
            </a:endParaRPr>
          </a:p>
        </p:txBody>
      </p:sp>
    </p:spTree>
    <p:extLst>
      <p:ext uri="{BB962C8B-B14F-4D97-AF65-F5344CB8AC3E}">
        <p14:creationId xmlns:p14="http://schemas.microsoft.com/office/powerpoint/2010/main" val="259404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92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259E721-D2DA-CA4B-8285-C11911B8404B}" type="slidenum">
              <a:rPr lang="en-US" smtClean="0"/>
              <a:pPr/>
              <a:t>2</a:t>
            </a:fld>
            <a:endParaRPr lang="en-US" dirty="0"/>
          </a:p>
        </p:txBody>
      </p:sp>
      <p:sp>
        <p:nvSpPr>
          <p:cNvPr id="14" name="Text Placeholder 13">
            <a:extLst>
              <a:ext uri="{FF2B5EF4-FFF2-40B4-BE49-F238E27FC236}">
                <a16:creationId xmlns:a16="http://schemas.microsoft.com/office/drawing/2014/main" id="{17FB624F-AB3F-00D6-E4DE-AD2F98F4001F}"/>
              </a:ext>
            </a:extLst>
          </p:cNvPr>
          <p:cNvSpPr>
            <a:spLocks noGrp="1"/>
          </p:cNvSpPr>
          <p:nvPr>
            <p:ph type="body" sz="quarter" idx="11"/>
          </p:nvPr>
        </p:nvSpPr>
        <p:spPr>
          <a:xfrm>
            <a:off x="3569367" y="663940"/>
            <a:ext cx="5189622" cy="369332"/>
          </a:xfrm>
        </p:spPr>
        <p:txBody>
          <a:bodyPr/>
          <a:lstStyle/>
          <a:p>
            <a:r>
              <a:rPr lang="en-GB" dirty="0"/>
              <a:t>What we’ll cover (and why)</a:t>
            </a:r>
          </a:p>
        </p:txBody>
      </p:sp>
      <p:sp>
        <p:nvSpPr>
          <p:cNvPr id="5" name="Text Placeholder 4"/>
          <p:cNvSpPr>
            <a:spLocks noGrp="1"/>
          </p:cNvSpPr>
          <p:nvPr>
            <p:ph type="body" sz="quarter" idx="13"/>
          </p:nvPr>
        </p:nvSpPr>
        <p:spPr/>
        <p:txBody>
          <a:bodyPr>
            <a:normAutofit lnSpcReduction="10000"/>
          </a:bodyPr>
          <a:lstStyle/>
          <a:p>
            <a:r>
              <a:rPr lang="en-GB" sz="2400" b="1" dirty="0">
                <a:solidFill>
                  <a:schemeClr val="accent2"/>
                </a:solidFill>
              </a:rPr>
              <a:t>Current climate </a:t>
            </a:r>
            <a:r>
              <a:rPr lang="en-GB" sz="2400" dirty="0"/>
              <a:t>– global, UK, and NGO sector</a:t>
            </a:r>
          </a:p>
          <a:p>
            <a:r>
              <a:rPr lang="en-GB" sz="2400" b="1" dirty="0">
                <a:solidFill>
                  <a:schemeClr val="accent2"/>
                </a:solidFill>
              </a:rPr>
              <a:t>Recent case law </a:t>
            </a:r>
            <a:r>
              <a:rPr lang="en-GB" sz="2400" dirty="0"/>
              <a:t>– what approach do the courts expect you to take?</a:t>
            </a:r>
          </a:p>
          <a:p>
            <a:r>
              <a:rPr lang="en-GB" sz="2400" b="1" dirty="0">
                <a:solidFill>
                  <a:schemeClr val="accent2"/>
                </a:solidFill>
              </a:rPr>
              <a:t>Governance and regulatory</a:t>
            </a:r>
            <a:r>
              <a:rPr lang="en-GB" sz="2400" dirty="0"/>
              <a:t> – what approach does the Charity Commission expect you to take?</a:t>
            </a:r>
          </a:p>
          <a:p>
            <a:r>
              <a:rPr lang="en-GB" sz="2400" b="1" dirty="0">
                <a:solidFill>
                  <a:schemeClr val="accent2"/>
                </a:solidFill>
              </a:rPr>
              <a:t>Practical</a:t>
            </a:r>
            <a:r>
              <a:rPr lang="en-GB" sz="2400" dirty="0"/>
              <a:t> – what can you do to manage risk and be ready for challenge?</a:t>
            </a:r>
          </a:p>
          <a:p>
            <a:pPr lvl="1"/>
            <a:endParaRPr lang="en-GB" sz="2200" dirty="0"/>
          </a:p>
        </p:txBody>
      </p:sp>
    </p:spTree>
    <p:extLst>
      <p:ext uri="{BB962C8B-B14F-4D97-AF65-F5344CB8AC3E}">
        <p14:creationId xmlns:p14="http://schemas.microsoft.com/office/powerpoint/2010/main" val="225856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8C42BF8-50F3-C915-FDA0-EE72058FDCBC}"/>
              </a:ext>
            </a:extLst>
          </p:cNvPr>
          <p:cNvSpPr>
            <a:spLocks noGrp="1"/>
          </p:cNvSpPr>
          <p:nvPr>
            <p:ph type="ctrTitle"/>
          </p:nvPr>
        </p:nvSpPr>
        <p:spPr/>
        <p:txBody>
          <a:bodyPr/>
          <a:lstStyle/>
          <a:p>
            <a:r>
              <a:rPr lang="en-GB" dirty="0"/>
              <a:t>Legal protections and their limits</a:t>
            </a:r>
          </a:p>
        </p:txBody>
      </p:sp>
      <p:sp>
        <p:nvSpPr>
          <p:cNvPr id="7" name="Slide Number Placeholder 6">
            <a:extLst>
              <a:ext uri="{FF2B5EF4-FFF2-40B4-BE49-F238E27FC236}">
                <a16:creationId xmlns:a16="http://schemas.microsoft.com/office/drawing/2014/main" id="{1C758BA1-F5D8-AB42-A6EF-5A9192812E49}"/>
              </a:ext>
            </a:extLst>
          </p:cNvPr>
          <p:cNvSpPr>
            <a:spLocks noGrp="1"/>
          </p:cNvSpPr>
          <p:nvPr>
            <p:ph type="sldNum" sz="quarter" idx="4"/>
          </p:nvPr>
        </p:nvSpPr>
        <p:spPr/>
        <p:txBody>
          <a:bodyPr/>
          <a:lstStyle/>
          <a:p>
            <a:fld id="{A259E721-D2DA-CA4B-8285-C11911B8404B}" type="slidenum">
              <a:rPr lang="en-US" smtClean="0"/>
              <a:pPr/>
              <a:t>3</a:t>
            </a:fld>
            <a:endParaRPr lang="en-US" dirty="0"/>
          </a:p>
        </p:txBody>
      </p:sp>
      <p:sp>
        <p:nvSpPr>
          <p:cNvPr id="9" name="Text Placeholder 13">
            <a:extLst>
              <a:ext uri="{FF2B5EF4-FFF2-40B4-BE49-F238E27FC236}">
                <a16:creationId xmlns:a16="http://schemas.microsoft.com/office/drawing/2014/main" id="{6691F02C-E8C7-974D-B0ED-F3EB50B986EB}"/>
              </a:ext>
            </a:extLst>
          </p:cNvPr>
          <p:cNvSpPr>
            <a:spLocks noGrp="1"/>
          </p:cNvSpPr>
          <p:nvPr>
            <p:ph type="body" sz="quarter" idx="12"/>
          </p:nvPr>
        </p:nvSpPr>
        <p:spPr/>
        <p:txBody>
          <a:bodyPr>
            <a:normAutofit/>
          </a:bodyPr>
          <a:lstStyle>
            <a:lvl1pPr marL="463550" indent="-463550">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919163" indent="-4572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1384300" indent="-469900">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600200" indent="-228600">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marL="342900" lvl="0" indent="-342900" algn="just">
              <a:lnSpc>
                <a:spcPct val="107000"/>
              </a:lnSpc>
              <a:buFont typeface="Symbol" panose="05050102010706020507" pitchFamily="18" charset="2"/>
              <a:buChar char=""/>
            </a:pPr>
            <a:r>
              <a:rPr lang="en-GB" sz="2400" b="1" dirty="0">
                <a:ea typeface="Calibri" panose="020F0502020204030204" pitchFamily="34" charset="0"/>
              </a:rPr>
              <a:t>Equality Act 2010</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Belief is a </a:t>
            </a:r>
            <a:r>
              <a:rPr lang="en-GB" sz="2200" dirty="0">
                <a:solidFill>
                  <a:schemeClr val="accent2"/>
                </a:solidFill>
                <a:ea typeface="Calibri" panose="020F0502020204030204" pitchFamily="34" charset="0"/>
              </a:rPr>
              <a:t>protected characteristic </a:t>
            </a:r>
            <a:r>
              <a:rPr lang="en-GB" sz="2200" dirty="0">
                <a:ea typeface="Calibri" panose="020F0502020204030204" pitchFamily="34" charset="0"/>
              </a:rPr>
              <a:t>– any religious or philosophical belief (including lack of belief)</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Protection from discrimination, harassment, victimisation</a:t>
            </a:r>
          </a:p>
          <a:p>
            <a:pPr marL="342900" lvl="0" indent="-342900" algn="just">
              <a:lnSpc>
                <a:spcPct val="107000"/>
              </a:lnSpc>
              <a:buFont typeface="Symbol" panose="05050102010706020507" pitchFamily="18" charset="2"/>
              <a:buChar char=""/>
            </a:pPr>
            <a:r>
              <a:rPr lang="en-GB" sz="2400" b="1" dirty="0">
                <a:ea typeface="Calibri" panose="020F0502020204030204" pitchFamily="34" charset="0"/>
              </a:rPr>
              <a:t>ECHR</a:t>
            </a:r>
          </a:p>
          <a:p>
            <a:pPr marL="798513" lvl="1" indent="-342900" algn="just">
              <a:lnSpc>
                <a:spcPct val="107000"/>
              </a:lnSpc>
              <a:buFont typeface="Symbol" panose="05050102010706020507" pitchFamily="18" charset="2"/>
              <a:buChar char=""/>
            </a:pPr>
            <a:r>
              <a:rPr lang="en-GB" sz="2200" dirty="0">
                <a:solidFill>
                  <a:schemeClr val="accent2"/>
                </a:solidFill>
                <a:ea typeface="Calibri" panose="020F0502020204030204" pitchFamily="34" charset="0"/>
              </a:rPr>
              <a:t>Article 9(1) </a:t>
            </a:r>
            <a:r>
              <a:rPr lang="en-GB" sz="2200" dirty="0">
                <a:ea typeface="Calibri" panose="020F0502020204030204" pitchFamily="34" charset="0"/>
              </a:rPr>
              <a:t>– absolute right to hold a belief</a:t>
            </a:r>
          </a:p>
          <a:p>
            <a:pPr marL="798513" lvl="1" indent="-342900" algn="just">
              <a:lnSpc>
                <a:spcPct val="107000"/>
              </a:lnSpc>
              <a:buFont typeface="Symbol" panose="05050102010706020507" pitchFamily="18" charset="2"/>
              <a:buChar char=""/>
            </a:pPr>
            <a:r>
              <a:rPr lang="en-GB" sz="2200" dirty="0">
                <a:solidFill>
                  <a:schemeClr val="accent2"/>
                </a:solidFill>
                <a:ea typeface="Calibri" panose="020F0502020204030204" pitchFamily="34" charset="0"/>
              </a:rPr>
              <a:t>Article 9(2) </a:t>
            </a:r>
            <a:r>
              <a:rPr lang="en-GB" sz="2200" dirty="0">
                <a:ea typeface="Calibri" panose="020F0502020204030204" pitchFamily="34" charset="0"/>
              </a:rPr>
              <a:t>– manifestation of that belief may be restricted</a:t>
            </a:r>
          </a:p>
          <a:p>
            <a:pPr marL="342900" lvl="0" indent="-342900" algn="just">
              <a:lnSpc>
                <a:spcPct val="107000"/>
              </a:lnSpc>
              <a:buFont typeface="Symbol" panose="05050102010706020507" pitchFamily="18" charset="2"/>
              <a:buChar char=""/>
            </a:pPr>
            <a:r>
              <a:rPr lang="en-GB" sz="2400" b="1" dirty="0">
                <a:ea typeface="Calibri" panose="020F0502020204030204" pitchFamily="34" charset="0"/>
              </a:rPr>
              <a:t>Human Rights Act </a:t>
            </a:r>
          </a:p>
        </p:txBody>
      </p:sp>
      <p:sp>
        <p:nvSpPr>
          <p:cNvPr id="2" name="Picture Placeholder 1">
            <a:extLst>
              <a:ext uri="{FF2B5EF4-FFF2-40B4-BE49-F238E27FC236}">
                <a16:creationId xmlns:a16="http://schemas.microsoft.com/office/drawing/2014/main" id="{3D11E02C-96A8-4BA3-8E55-3C6A976BC6C4}"/>
              </a:ext>
            </a:extLst>
          </p:cNvPr>
          <p:cNvSpPr>
            <a:spLocks noGrp="1"/>
          </p:cNvSpPr>
          <p:nvPr>
            <p:ph type="pic" sz="quarter" idx="11"/>
          </p:nvPr>
        </p:nvSpPr>
        <p:spPr/>
      </p:sp>
      <p:pic>
        <p:nvPicPr>
          <p:cNvPr id="12" name="Picture 11" descr="A picture containing food&#10;&#10;Description automatically generated">
            <a:extLst>
              <a:ext uri="{FF2B5EF4-FFF2-40B4-BE49-F238E27FC236}">
                <a16:creationId xmlns:a16="http://schemas.microsoft.com/office/drawing/2014/main" id="{412605EC-BC7C-4A96-B1B3-1D21FF33CD98}"/>
              </a:ext>
            </a:extLst>
          </p:cNvPr>
          <p:cNvPicPr>
            <a:picLocks noChangeAspect="1"/>
          </p:cNvPicPr>
          <p:nvPr/>
        </p:nvPicPr>
        <p:blipFill>
          <a:blip r:embed="rId3"/>
          <a:stretch>
            <a:fillRect/>
          </a:stretch>
        </p:blipFill>
        <p:spPr>
          <a:xfrm>
            <a:off x="7672083" y="476520"/>
            <a:ext cx="905868" cy="920479"/>
          </a:xfrm>
          <a:prstGeom prst="rect">
            <a:avLst/>
          </a:prstGeom>
        </p:spPr>
      </p:pic>
    </p:spTree>
    <p:extLst>
      <p:ext uri="{BB962C8B-B14F-4D97-AF65-F5344CB8AC3E}">
        <p14:creationId xmlns:p14="http://schemas.microsoft.com/office/powerpoint/2010/main" val="202796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8C42BF8-50F3-C915-FDA0-EE72058FDCBC}"/>
              </a:ext>
            </a:extLst>
          </p:cNvPr>
          <p:cNvSpPr>
            <a:spLocks noGrp="1"/>
          </p:cNvSpPr>
          <p:nvPr>
            <p:ph type="ctrTitle"/>
          </p:nvPr>
        </p:nvSpPr>
        <p:spPr/>
        <p:txBody>
          <a:bodyPr/>
          <a:lstStyle/>
          <a:p>
            <a:r>
              <a:rPr lang="en-GB" dirty="0"/>
              <a:t>Recent case law – manifestation</a:t>
            </a:r>
          </a:p>
        </p:txBody>
      </p:sp>
      <p:sp>
        <p:nvSpPr>
          <p:cNvPr id="7" name="Slide Number Placeholder 6">
            <a:extLst>
              <a:ext uri="{FF2B5EF4-FFF2-40B4-BE49-F238E27FC236}">
                <a16:creationId xmlns:a16="http://schemas.microsoft.com/office/drawing/2014/main" id="{1C758BA1-F5D8-AB42-A6EF-5A9192812E49}"/>
              </a:ext>
            </a:extLst>
          </p:cNvPr>
          <p:cNvSpPr>
            <a:spLocks noGrp="1"/>
          </p:cNvSpPr>
          <p:nvPr>
            <p:ph type="sldNum" sz="quarter" idx="4"/>
          </p:nvPr>
        </p:nvSpPr>
        <p:spPr/>
        <p:txBody>
          <a:bodyPr/>
          <a:lstStyle/>
          <a:p>
            <a:fld id="{A259E721-D2DA-CA4B-8285-C11911B8404B}" type="slidenum">
              <a:rPr lang="en-US" smtClean="0"/>
              <a:pPr/>
              <a:t>4</a:t>
            </a:fld>
            <a:endParaRPr lang="en-US" dirty="0"/>
          </a:p>
        </p:txBody>
      </p:sp>
      <p:sp>
        <p:nvSpPr>
          <p:cNvPr id="9" name="Text Placeholder 13">
            <a:extLst>
              <a:ext uri="{FF2B5EF4-FFF2-40B4-BE49-F238E27FC236}">
                <a16:creationId xmlns:a16="http://schemas.microsoft.com/office/drawing/2014/main" id="{6691F02C-E8C7-974D-B0ED-F3EB50B986EB}"/>
              </a:ext>
            </a:extLst>
          </p:cNvPr>
          <p:cNvSpPr>
            <a:spLocks noGrp="1"/>
          </p:cNvSpPr>
          <p:nvPr>
            <p:ph type="body" sz="quarter" idx="12"/>
          </p:nvPr>
        </p:nvSpPr>
        <p:spPr/>
        <p:txBody>
          <a:bodyPr>
            <a:normAutofit/>
          </a:bodyPr>
          <a:lstStyle>
            <a:lvl1pPr marL="463550" indent="-463550">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919163" indent="-4572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1384300" indent="-469900">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600200" indent="-228600">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marL="342900" lvl="0" indent="-342900" algn="just">
              <a:lnSpc>
                <a:spcPct val="107000"/>
              </a:lnSpc>
              <a:buFont typeface="Symbol" panose="05050102010706020507" pitchFamily="18" charset="2"/>
              <a:buChar char=""/>
            </a:pPr>
            <a:r>
              <a:rPr lang="en-GB" sz="2400" b="1" dirty="0">
                <a:solidFill>
                  <a:schemeClr val="accent2"/>
                </a:solidFill>
                <a:ea typeface="Calibri" panose="020F0502020204030204" pitchFamily="34" charset="0"/>
              </a:rPr>
              <a:t>Higgs v </a:t>
            </a:r>
            <a:r>
              <a:rPr lang="en-GB" sz="2400" b="1" dirty="0" err="1">
                <a:solidFill>
                  <a:schemeClr val="accent2"/>
                </a:solidFill>
                <a:ea typeface="Calibri" panose="020F0502020204030204" pitchFamily="34" charset="0"/>
              </a:rPr>
              <a:t>Farmor's</a:t>
            </a:r>
            <a:r>
              <a:rPr lang="en-GB" sz="2400" b="1" dirty="0">
                <a:solidFill>
                  <a:schemeClr val="accent2"/>
                </a:solidFill>
                <a:ea typeface="Calibri" panose="020F0502020204030204" pitchFamily="34" charset="0"/>
              </a:rPr>
              <a:t> School [2025] EWCA </a:t>
            </a:r>
            <a:r>
              <a:rPr lang="en-GB" sz="2400" b="1" dirty="0" err="1">
                <a:solidFill>
                  <a:schemeClr val="accent2"/>
                </a:solidFill>
                <a:ea typeface="Calibri" panose="020F0502020204030204" pitchFamily="34" charset="0"/>
              </a:rPr>
              <a:t>Civ</a:t>
            </a:r>
            <a:r>
              <a:rPr lang="en-GB" sz="2400" b="1" dirty="0">
                <a:solidFill>
                  <a:schemeClr val="accent2"/>
                </a:solidFill>
                <a:ea typeface="Calibri" panose="020F0502020204030204" pitchFamily="34" charset="0"/>
              </a:rPr>
              <a:t> 109</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Christian employed by secondary school</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Dismissal for social media activity resulting in complaint</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UK Equality Act 2010 must be interpreted (as far as possible) to give effect to ECHR rights and freedoms</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No right not to be offended – high bar for the manifestation of a belief to be objectionable in law</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Emphasis on balancing rights and proportionality</a:t>
            </a:r>
          </a:p>
        </p:txBody>
      </p:sp>
      <p:pic>
        <p:nvPicPr>
          <p:cNvPr id="10" name="Picture Placeholder 9" descr="A picture containing sitting, computer, computer, table&#10;&#10;Description automatically generated">
            <a:extLst>
              <a:ext uri="{FF2B5EF4-FFF2-40B4-BE49-F238E27FC236}">
                <a16:creationId xmlns:a16="http://schemas.microsoft.com/office/drawing/2014/main" id="{1369B7E1-659D-46A4-B9DC-DE6E8F0035A7}"/>
              </a:ext>
            </a:extLst>
          </p:cNvPr>
          <p:cNvPicPr>
            <a:picLocks noGrp="1" noChangeAspect="1"/>
          </p:cNvPicPr>
          <p:nvPr>
            <p:ph type="pic" sz="quarter" idx="11"/>
          </p:nvPr>
        </p:nvPicPr>
        <p:blipFill>
          <a:blip r:embed="rId3"/>
          <a:srcRect t="4873" b="4873"/>
          <a:stretch>
            <a:fillRect/>
          </a:stretch>
        </p:blipFill>
        <p:spPr>
          <a:xfrm>
            <a:off x="7481888" y="423863"/>
            <a:ext cx="1189037" cy="1073150"/>
          </a:xfrm>
          <a:prstGeom prst="rect">
            <a:avLst/>
          </a:prstGeom>
        </p:spPr>
      </p:pic>
    </p:spTree>
    <p:extLst>
      <p:ext uri="{BB962C8B-B14F-4D97-AF65-F5344CB8AC3E}">
        <p14:creationId xmlns:p14="http://schemas.microsoft.com/office/powerpoint/2010/main" val="175391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8C42BF8-50F3-C915-FDA0-EE72058FDCBC}"/>
              </a:ext>
            </a:extLst>
          </p:cNvPr>
          <p:cNvSpPr>
            <a:spLocks noGrp="1"/>
          </p:cNvSpPr>
          <p:nvPr>
            <p:ph type="ctrTitle"/>
          </p:nvPr>
        </p:nvSpPr>
        <p:spPr/>
        <p:txBody>
          <a:bodyPr/>
          <a:lstStyle/>
          <a:p>
            <a:r>
              <a:rPr lang="en-GB" dirty="0"/>
              <a:t>Recent case law – manifestation</a:t>
            </a:r>
          </a:p>
        </p:txBody>
      </p:sp>
      <p:sp>
        <p:nvSpPr>
          <p:cNvPr id="7" name="Slide Number Placeholder 6">
            <a:extLst>
              <a:ext uri="{FF2B5EF4-FFF2-40B4-BE49-F238E27FC236}">
                <a16:creationId xmlns:a16="http://schemas.microsoft.com/office/drawing/2014/main" id="{1C758BA1-F5D8-AB42-A6EF-5A9192812E49}"/>
              </a:ext>
            </a:extLst>
          </p:cNvPr>
          <p:cNvSpPr>
            <a:spLocks noGrp="1"/>
          </p:cNvSpPr>
          <p:nvPr>
            <p:ph type="sldNum" sz="quarter" idx="4"/>
          </p:nvPr>
        </p:nvSpPr>
        <p:spPr/>
        <p:txBody>
          <a:bodyPr/>
          <a:lstStyle/>
          <a:p>
            <a:fld id="{A259E721-D2DA-CA4B-8285-C11911B8404B}" type="slidenum">
              <a:rPr lang="en-US" smtClean="0"/>
              <a:pPr/>
              <a:t>5</a:t>
            </a:fld>
            <a:endParaRPr lang="en-US" dirty="0"/>
          </a:p>
        </p:txBody>
      </p:sp>
      <p:sp>
        <p:nvSpPr>
          <p:cNvPr id="9" name="Text Placeholder 13">
            <a:extLst>
              <a:ext uri="{FF2B5EF4-FFF2-40B4-BE49-F238E27FC236}">
                <a16:creationId xmlns:a16="http://schemas.microsoft.com/office/drawing/2014/main" id="{6691F02C-E8C7-974D-B0ED-F3EB50B986EB}"/>
              </a:ext>
            </a:extLst>
          </p:cNvPr>
          <p:cNvSpPr>
            <a:spLocks noGrp="1"/>
          </p:cNvSpPr>
          <p:nvPr>
            <p:ph type="body" sz="quarter" idx="12"/>
          </p:nvPr>
        </p:nvSpPr>
        <p:spPr/>
        <p:txBody>
          <a:bodyPr>
            <a:normAutofit/>
          </a:bodyPr>
          <a:lstStyle>
            <a:lvl1pPr marL="463550" indent="-463550">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919163" indent="-4572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1384300" indent="-469900">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600200" indent="-228600">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marL="342900" lvl="0" indent="-342900" algn="just">
              <a:lnSpc>
                <a:spcPct val="107000"/>
              </a:lnSpc>
              <a:buFont typeface="Symbol" panose="05050102010706020507" pitchFamily="18" charset="2"/>
              <a:buChar char=""/>
            </a:pPr>
            <a:r>
              <a:rPr lang="en-GB" sz="2400" b="1" dirty="0">
                <a:solidFill>
                  <a:schemeClr val="accent2"/>
                </a:solidFill>
                <a:ea typeface="Calibri" panose="020F0502020204030204" pitchFamily="34" charset="0"/>
              </a:rPr>
              <a:t>Bailey v Stonewall and others ET/2202172/2022</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Barrister suffered direct discrimination when her chambers posted online that it would investigate her Tweets</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Victimisation by chambers following Tweets which were </a:t>
            </a:r>
            <a:r>
              <a:rPr lang="en-GB" sz="2200" dirty="0">
                <a:solidFill>
                  <a:schemeClr val="accent2"/>
                </a:solidFill>
                <a:ea typeface="Calibri" panose="020F0502020204030204" pitchFamily="34" charset="0"/>
              </a:rPr>
              <a:t>protected acts</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Claims against Stonewall for making a complaint about Ms Bailey to her chambers rejected (</a:t>
            </a:r>
            <a:r>
              <a:rPr lang="en-GB" sz="2200" dirty="0">
                <a:solidFill>
                  <a:schemeClr val="accent2"/>
                </a:solidFill>
                <a:ea typeface="Calibri" panose="020F0502020204030204" pitchFamily="34" charset="0"/>
              </a:rPr>
              <a:t>Bailey v Stonewall Equality Ltd [2025] EWCA </a:t>
            </a:r>
            <a:r>
              <a:rPr lang="en-GB" sz="2200" dirty="0" err="1">
                <a:solidFill>
                  <a:schemeClr val="accent2"/>
                </a:solidFill>
                <a:ea typeface="Calibri" panose="020F0502020204030204" pitchFamily="34" charset="0"/>
              </a:rPr>
              <a:t>Civ</a:t>
            </a:r>
            <a:r>
              <a:rPr lang="en-GB" sz="2200" dirty="0">
                <a:solidFill>
                  <a:schemeClr val="accent2"/>
                </a:solidFill>
                <a:ea typeface="Calibri" panose="020F0502020204030204" pitchFamily="34" charset="0"/>
              </a:rPr>
              <a:t> 1662</a:t>
            </a:r>
            <a:r>
              <a:rPr lang="en-GB" sz="2200" dirty="0">
                <a:ea typeface="Calibri" panose="020F0502020204030204" pitchFamily="34" charset="0"/>
              </a:rPr>
              <a:t>)</a:t>
            </a:r>
          </a:p>
        </p:txBody>
      </p:sp>
      <p:pic>
        <p:nvPicPr>
          <p:cNvPr id="10" name="Picture Placeholder 9" descr="A picture containing sitting, computer, computer, table&#10;&#10;Description automatically generated">
            <a:extLst>
              <a:ext uri="{FF2B5EF4-FFF2-40B4-BE49-F238E27FC236}">
                <a16:creationId xmlns:a16="http://schemas.microsoft.com/office/drawing/2014/main" id="{1369B7E1-659D-46A4-B9DC-DE6E8F0035A7}"/>
              </a:ext>
            </a:extLst>
          </p:cNvPr>
          <p:cNvPicPr>
            <a:picLocks noGrp="1" noChangeAspect="1"/>
          </p:cNvPicPr>
          <p:nvPr>
            <p:ph type="pic" sz="quarter" idx="11"/>
          </p:nvPr>
        </p:nvPicPr>
        <p:blipFill>
          <a:blip r:embed="rId3"/>
          <a:srcRect t="4873" b="4873"/>
          <a:stretch>
            <a:fillRect/>
          </a:stretch>
        </p:blipFill>
        <p:spPr>
          <a:xfrm>
            <a:off x="7481888" y="423863"/>
            <a:ext cx="1189037" cy="1073150"/>
          </a:xfrm>
          <a:prstGeom prst="rect">
            <a:avLst/>
          </a:prstGeom>
        </p:spPr>
      </p:pic>
    </p:spTree>
    <p:extLst>
      <p:ext uri="{BB962C8B-B14F-4D97-AF65-F5344CB8AC3E}">
        <p14:creationId xmlns:p14="http://schemas.microsoft.com/office/powerpoint/2010/main" val="191662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8C42BF8-50F3-C915-FDA0-EE72058FDCBC}"/>
              </a:ext>
            </a:extLst>
          </p:cNvPr>
          <p:cNvSpPr>
            <a:spLocks noGrp="1"/>
          </p:cNvSpPr>
          <p:nvPr>
            <p:ph type="ctrTitle"/>
          </p:nvPr>
        </p:nvSpPr>
        <p:spPr/>
        <p:txBody>
          <a:bodyPr/>
          <a:lstStyle/>
          <a:p>
            <a:r>
              <a:rPr lang="en-GB" dirty="0"/>
              <a:t>Recent case law – manifestation</a:t>
            </a:r>
          </a:p>
        </p:txBody>
      </p:sp>
      <p:sp>
        <p:nvSpPr>
          <p:cNvPr id="7" name="Slide Number Placeholder 6">
            <a:extLst>
              <a:ext uri="{FF2B5EF4-FFF2-40B4-BE49-F238E27FC236}">
                <a16:creationId xmlns:a16="http://schemas.microsoft.com/office/drawing/2014/main" id="{1C758BA1-F5D8-AB42-A6EF-5A9192812E49}"/>
              </a:ext>
            </a:extLst>
          </p:cNvPr>
          <p:cNvSpPr>
            <a:spLocks noGrp="1"/>
          </p:cNvSpPr>
          <p:nvPr>
            <p:ph type="sldNum" sz="quarter" idx="4"/>
          </p:nvPr>
        </p:nvSpPr>
        <p:spPr/>
        <p:txBody>
          <a:bodyPr/>
          <a:lstStyle/>
          <a:p>
            <a:fld id="{A259E721-D2DA-CA4B-8285-C11911B8404B}" type="slidenum">
              <a:rPr lang="en-US" smtClean="0"/>
              <a:pPr/>
              <a:t>6</a:t>
            </a:fld>
            <a:endParaRPr lang="en-US" dirty="0"/>
          </a:p>
        </p:txBody>
      </p:sp>
      <p:sp>
        <p:nvSpPr>
          <p:cNvPr id="9" name="Text Placeholder 13">
            <a:extLst>
              <a:ext uri="{FF2B5EF4-FFF2-40B4-BE49-F238E27FC236}">
                <a16:creationId xmlns:a16="http://schemas.microsoft.com/office/drawing/2014/main" id="{6691F02C-E8C7-974D-B0ED-F3EB50B986EB}"/>
              </a:ext>
            </a:extLst>
          </p:cNvPr>
          <p:cNvSpPr>
            <a:spLocks noGrp="1"/>
          </p:cNvSpPr>
          <p:nvPr>
            <p:ph type="body" sz="quarter" idx="12"/>
          </p:nvPr>
        </p:nvSpPr>
        <p:spPr/>
        <p:txBody>
          <a:bodyPr>
            <a:normAutofit/>
          </a:bodyPr>
          <a:lstStyle>
            <a:lvl1pPr marL="463550" indent="-463550">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919163" indent="-4572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1384300" indent="-469900">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600200" indent="-228600">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marL="342900" lvl="0" indent="-342900" algn="just">
              <a:lnSpc>
                <a:spcPct val="107000"/>
              </a:lnSpc>
              <a:buFont typeface="Symbol" panose="05050102010706020507" pitchFamily="18" charset="2"/>
              <a:buChar char=""/>
            </a:pPr>
            <a:r>
              <a:rPr lang="en-GB" sz="2400" b="1" dirty="0">
                <a:solidFill>
                  <a:schemeClr val="accent2"/>
                </a:solidFill>
                <a:ea typeface="Calibri" panose="020F0502020204030204" pitchFamily="34" charset="0"/>
              </a:rPr>
              <a:t>Smith v Manchester City Council [2025] EWHC 2987 </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Evangelical Christian couple’s fostering application rejected because they believed homosexuality and abortion were wrong and held gender critical views</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Council had concerns they would find it difficult to promote diversity</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High Court – </a:t>
            </a:r>
            <a:r>
              <a:rPr lang="en-GB" sz="2200" dirty="0">
                <a:solidFill>
                  <a:schemeClr val="accent2"/>
                </a:solidFill>
                <a:ea typeface="Calibri" panose="020F0502020204030204" pitchFamily="34" charset="0"/>
              </a:rPr>
              <a:t>not direct discrimination or breach of Convention rights</a:t>
            </a:r>
            <a:r>
              <a:rPr lang="en-GB" sz="2200" dirty="0">
                <a:ea typeface="Calibri" panose="020F0502020204030204" pitchFamily="34" charset="0"/>
              </a:rPr>
              <a:t>; objectively justifiable response to the way the couple said they would manifest their beliefs</a:t>
            </a:r>
          </a:p>
        </p:txBody>
      </p:sp>
      <p:pic>
        <p:nvPicPr>
          <p:cNvPr id="10" name="Picture Placeholder 9" descr="A picture containing sitting, computer, computer, table&#10;&#10;Description automatically generated">
            <a:extLst>
              <a:ext uri="{FF2B5EF4-FFF2-40B4-BE49-F238E27FC236}">
                <a16:creationId xmlns:a16="http://schemas.microsoft.com/office/drawing/2014/main" id="{1369B7E1-659D-46A4-B9DC-DE6E8F0035A7}"/>
              </a:ext>
            </a:extLst>
          </p:cNvPr>
          <p:cNvPicPr>
            <a:picLocks noGrp="1" noChangeAspect="1"/>
          </p:cNvPicPr>
          <p:nvPr>
            <p:ph type="pic" sz="quarter" idx="11"/>
          </p:nvPr>
        </p:nvPicPr>
        <p:blipFill>
          <a:blip r:embed="rId3"/>
          <a:srcRect t="4873" b="4873"/>
          <a:stretch>
            <a:fillRect/>
          </a:stretch>
        </p:blipFill>
        <p:spPr>
          <a:xfrm>
            <a:off x="7481888" y="423863"/>
            <a:ext cx="1189037" cy="1073150"/>
          </a:xfrm>
          <a:prstGeom prst="rect">
            <a:avLst/>
          </a:prstGeom>
        </p:spPr>
      </p:pic>
    </p:spTree>
    <p:extLst>
      <p:ext uri="{BB962C8B-B14F-4D97-AF65-F5344CB8AC3E}">
        <p14:creationId xmlns:p14="http://schemas.microsoft.com/office/powerpoint/2010/main" val="215641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8C42BF8-50F3-C915-FDA0-EE72058FDCBC}"/>
              </a:ext>
            </a:extLst>
          </p:cNvPr>
          <p:cNvSpPr>
            <a:spLocks noGrp="1"/>
          </p:cNvSpPr>
          <p:nvPr>
            <p:ph type="ctrTitle"/>
          </p:nvPr>
        </p:nvSpPr>
        <p:spPr/>
        <p:txBody>
          <a:bodyPr/>
          <a:lstStyle/>
          <a:p>
            <a:r>
              <a:rPr lang="en-GB" dirty="0"/>
              <a:t>Recent case law – manifestation</a:t>
            </a:r>
          </a:p>
        </p:txBody>
      </p:sp>
      <p:sp>
        <p:nvSpPr>
          <p:cNvPr id="7" name="Slide Number Placeholder 6">
            <a:extLst>
              <a:ext uri="{FF2B5EF4-FFF2-40B4-BE49-F238E27FC236}">
                <a16:creationId xmlns:a16="http://schemas.microsoft.com/office/drawing/2014/main" id="{1C758BA1-F5D8-AB42-A6EF-5A9192812E49}"/>
              </a:ext>
            </a:extLst>
          </p:cNvPr>
          <p:cNvSpPr>
            <a:spLocks noGrp="1"/>
          </p:cNvSpPr>
          <p:nvPr>
            <p:ph type="sldNum" sz="quarter" idx="4"/>
          </p:nvPr>
        </p:nvSpPr>
        <p:spPr/>
        <p:txBody>
          <a:bodyPr/>
          <a:lstStyle/>
          <a:p>
            <a:fld id="{A259E721-D2DA-CA4B-8285-C11911B8404B}" type="slidenum">
              <a:rPr lang="en-US" smtClean="0"/>
              <a:pPr/>
              <a:t>7</a:t>
            </a:fld>
            <a:endParaRPr lang="en-US" dirty="0"/>
          </a:p>
        </p:txBody>
      </p:sp>
      <p:sp>
        <p:nvSpPr>
          <p:cNvPr id="9" name="Text Placeholder 13">
            <a:extLst>
              <a:ext uri="{FF2B5EF4-FFF2-40B4-BE49-F238E27FC236}">
                <a16:creationId xmlns:a16="http://schemas.microsoft.com/office/drawing/2014/main" id="{6691F02C-E8C7-974D-B0ED-F3EB50B986EB}"/>
              </a:ext>
            </a:extLst>
          </p:cNvPr>
          <p:cNvSpPr>
            <a:spLocks noGrp="1"/>
          </p:cNvSpPr>
          <p:nvPr>
            <p:ph type="body" sz="quarter" idx="12"/>
          </p:nvPr>
        </p:nvSpPr>
        <p:spPr/>
        <p:txBody>
          <a:bodyPr>
            <a:normAutofit/>
          </a:bodyPr>
          <a:lstStyle>
            <a:lvl1pPr marL="463550" indent="-463550">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919163" indent="-4572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1384300" indent="-469900">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600200" indent="-228600">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pPr marL="342900" lvl="0" indent="-342900" algn="just">
              <a:lnSpc>
                <a:spcPct val="107000"/>
              </a:lnSpc>
              <a:buFont typeface="Symbol" panose="05050102010706020507" pitchFamily="18" charset="2"/>
              <a:buChar char=""/>
            </a:pPr>
            <a:r>
              <a:rPr lang="en-GB" sz="2400" b="1" dirty="0">
                <a:solidFill>
                  <a:schemeClr val="accent2"/>
                </a:solidFill>
                <a:ea typeface="Calibri" panose="020F0502020204030204" pitchFamily="34" charset="0"/>
              </a:rPr>
              <a:t>Adams v Edinburgh Rape Crisis Centre [2024] 5 WLUK 564</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Employee dismissed for response when service user queried the gender of a colleague</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Summary dismissal for gross misconduct </a:t>
            </a:r>
          </a:p>
          <a:p>
            <a:pPr marL="798513" lvl="1" indent="-342900" algn="just">
              <a:lnSpc>
                <a:spcPct val="107000"/>
              </a:lnSpc>
              <a:buFont typeface="Symbol" panose="05050102010706020507" pitchFamily="18" charset="2"/>
              <a:buChar char=""/>
            </a:pPr>
            <a:r>
              <a:rPr lang="en-GB" sz="2200" dirty="0">
                <a:ea typeface="Calibri" panose="020F0502020204030204" pitchFamily="34" charset="0"/>
              </a:rPr>
              <a:t>Finding of harassment and direct discrimination </a:t>
            </a:r>
          </a:p>
        </p:txBody>
      </p:sp>
      <p:pic>
        <p:nvPicPr>
          <p:cNvPr id="10" name="Picture Placeholder 9" descr="A picture containing sitting, computer, computer, table&#10;&#10;Description automatically generated">
            <a:extLst>
              <a:ext uri="{FF2B5EF4-FFF2-40B4-BE49-F238E27FC236}">
                <a16:creationId xmlns:a16="http://schemas.microsoft.com/office/drawing/2014/main" id="{1369B7E1-659D-46A4-B9DC-DE6E8F0035A7}"/>
              </a:ext>
            </a:extLst>
          </p:cNvPr>
          <p:cNvPicPr>
            <a:picLocks noGrp="1" noChangeAspect="1"/>
          </p:cNvPicPr>
          <p:nvPr>
            <p:ph type="pic" sz="quarter" idx="11"/>
          </p:nvPr>
        </p:nvPicPr>
        <p:blipFill>
          <a:blip r:embed="rId3"/>
          <a:srcRect t="4873" b="4873"/>
          <a:stretch>
            <a:fillRect/>
          </a:stretch>
        </p:blipFill>
        <p:spPr>
          <a:xfrm>
            <a:off x="7481888" y="423863"/>
            <a:ext cx="1189037" cy="1073150"/>
          </a:xfrm>
          <a:prstGeom prst="rect">
            <a:avLst/>
          </a:prstGeom>
        </p:spPr>
      </p:pic>
    </p:spTree>
    <p:extLst>
      <p:ext uri="{BB962C8B-B14F-4D97-AF65-F5344CB8AC3E}">
        <p14:creationId xmlns:p14="http://schemas.microsoft.com/office/powerpoint/2010/main" val="116472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8C42BF8-50F3-C915-FDA0-EE72058FDCBC}"/>
              </a:ext>
            </a:extLst>
          </p:cNvPr>
          <p:cNvSpPr>
            <a:spLocks noGrp="1"/>
          </p:cNvSpPr>
          <p:nvPr>
            <p:ph type="ctrTitle"/>
          </p:nvPr>
        </p:nvSpPr>
        <p:spPr/>
        <p:txBody>
          <a:bodyPr/>
          <a:lstStyle/>
          <a:p>
            <a:r>
              <a:rPr lang="en-GB" dirty="0"/>
              <a:t>Recent case law – facilities/services</a:t>
            </a:r>
          </a:p>
        </p:txBody>
      </p:sp>
      <p:sp>
        <p:nvSpPr>
          <p:cNvPr id="7" name="Slide Number Placeholder 6">
            <a:extLst>
              <a:ext uri="{FF2B5EF4-FFF2-40B4-BE49-F238E27FC236}">
                <a16:creationId xmlns:a16="http://schemas.microsoft.com/office/drawing/2014/main" id="{1C758BA1-F5D8-AB42-A6EF-5A9192812E49}"/>
              </a:ext>
            </a:extLst>
          </p:cNvPr>
          <p:cNvSpPr>
            <a:spLocks noGrp="1"/>
          </p:cNvSpPr>
          <p:nvPr>
            <p:ph type="sldNum" sz="quarter" idx="4"/>
          </p:nvPr>
        </p:nvSpPr>
        <p:spPr/>
        <p:txBody>
          <a:bodyPr/>
          <a:lstStyle/>
          <a:p>
            <a:fld id="{A259E721-D2DA-CA4B-8285-C11911B8404B}" type="slidenum">
              <a:rPr lang="en-US" smtClean="0"/>
              <a:pPr/>
              <a:t>8</a:t>
            </a:fld>
            <a:endParaRPr lang="en-US" dirty="0"/>
          </a:p>
        </p:txBody>
      </p:sp>
      <p:sp>
        <p:nvSpPr>
          <p:cNvPr id="9" name="Text Placeholder 13">
            <a:extLst>
              <a:ext uri="{FF2B5EF4-FFF2-40B4-BE49-F238E27FC236}">
                <a16:creationId xmlns:a16="http://schemas.microsoft.com/office/drawing/2014/main" id="{6691F02C-E8C7-974D-B0ED-F3EB50B986EB}"/>
              </a:ext>
            </a:extLst>
          </p:cNvPr>
          <p:cNvSpPr>
            <a:spLocks noGrp="1"/>
          </p:cNvSpPr>
          <p:nvPr>
            <p:ph type="body" sz="quarter" idx="12"/>
          </p:nvPr>
        </p:nvSpPr>
        <p:spPr/>
        <p:txBody>
          <a:bodyPr>
            <a:normAutofit/>
          </a:bodyPr>
          <a:lstStyle>
            <a:lvl1pPr marL="463550" indent="-463550">
              <a:buClr>
                <a:schemeClr val="bg2"/>
              </a:buClr>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1pPr>
            <a:lvl2pPr marL="919163" indent="-4572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2pPr>
            <a:lvl3pPr marL="1384300" indent="-469900">
              <a:buClr>
                <a:schemeClr val="bg2"/>
              </a:buClr>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defRPr>
            </a:lvl3pPr>
            <a:lvl4pPr marL="1600200" indent="-228600">
              <a:buClr>
                <a:schemeClr val="bg2"/>
              </a:buClr>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4pPr>
            <a:lvl5pPr marL="2057400" indent="-228600">
              <a:buClr>
                <a:schemeClr val="bg2"/>
              </a:buClr>
              <a:buFont typeface="Arial" panose="020B0604020202020204" pitchFamily="34" charset="0"/>
              <a:buChar char="•"/>
              <a:defRPr sz="1800">
                <a:solidFill>
                  <a:schemeClr val="accent1"/>
                </a:solidFill>
                <a:latin typeface="Arial" panose="020B0604020202020204" pitchFamily="34" charset="0"/>
                <a:cs typeface="Arial" panose="020B0604020202020204" pitchFamily="34" charset="0"/>
              </a:defRPr>
            </a:lvl5pPr>
          </a:lstStyle>
          <a:p>
            <a:r>
              <a:rPr lang="en-GB" sz="2400" b="1" dirty="0">
                <a:solidFill>
                  <a:schemeClr val="accent2"/>
                </a:solidFill>
              </a:rPr>
              <a:t>For Women Scotland Ltd v Scottish Ministers [2025] UKSC 16  </a:t>
            </a:r>
            <a:r>
              <a:rPr lang="en-GB" sz="2400" dirty="0"/>
              <a:t>– “sex”, “woman”, “man” in the Equality Act 2010 refers to “biological sex”</a:t>
            </a:r>
            <a:endParaRPr lang="en-GB" sz="2200" dirty="0"/>
          </a:p>
          <a:p>
            <a:pPr lvl="1"/>
            <a:r>
              <a:rPr lang="nl-NL" sz="2200" b="1" dirty="0"/>
              <a:t>Kelly v Leonardo UK Ltd </a:t>
            </a:r>
            <a:r>
              <a:rPr lang="nl-NL" sz="2200" dirty="0"/>
              <a:t>(ET) – toilet access policy</a:t>
            </a:r>
          </a:p>
          <a:p>
            <a:pPr lvl="1"/>
            <a:r>
              <a:rPr lang="en-GB" sz="2200" b="1" dirty="0"/>
              <a:t>Peggie v Fife Health Board </a:t>
            </a:r>
            <a:r>
              <a:rPr lang="nl-NL" sz="2200" dirty="0"/>
              <a:t>(ET) – changing room policy</a:t>
            </a:r>
          </a:p>
          <a:p>
            <a:pPr lvl="1"/>
            <a:r>
              <a:rPr lang="en-GB" sz="2200" b="1" dirty="0"/>
              <a:t>Hutchinson and others v County Durham and Darlington NHS Foundation Trust </a:t>
            </a:r>
            <a:r>
              <a:rPr lang="en-GB" sz="2200" dirty="0"/>
              <a:t>(ET) – changing room policy</a:t>
            </a:r>
            <a:endParaRPr lang="nl-NL" sz="2200" dirty="0"/>
          </a:p>
        </p:txBody>
      </p:sp>
      <p:pic>
        <p:nvPicPr>
          <p:cNvPr id="10" name="Picture Placeholder 9" descr="A picture containing sitting, computer, computer, table&#10;&#10;Description automatically generated">
            <a:extLst>
              <a:ext uri="{FF2B5EF4-FFF2-40B4-BE49-F238E27FC236}">
                <a16:creationId xmlns:a16="http://schemas.microsoft.com/office/drawing/2014/main" id="{1369B7E1-659D-46A4-B9DC-DE6E8F0035A7}"/>
              </a:ext>
            </a:extLst>
          </p:cNvPr>
          <p:cNvPicPr>
            <a:picLocks noGrp="1" noChangeAspect="1"/>
          </p:cNvPicPr>
          <p:nvPr>
            <p:ph type="pic" sz="quarter" idx="11"/>
          </p:nvPr>
        </p:nvPicPr>
        <p:blipFill>
          <a:blip r:embed="rId3"/>
          <a:srcRect t="4873" b="4873"/>
          <a:stretch>
            <a:fillRect/>
          </a:stretch>
        </p:blipFill>
        <p:spPr>
          <a:xfrm>
            <a:off x="7481888" y="423863"/>
            <a:ext cx="1189037" cy="1073150"/>
          </a:xfrm>
          <a:prstGeom prst="rect">
            <a:avLst/>
          </a:prstGeom>
        </p:spPr>
      </p:pic>
    </p:spTree>
    <p:extLst>
      <p:ext uri="{BB962C8B-B14F-4D97-AF65-F5344CB8AC3E}">
        <p14:creationId xmlns:p14="http://schemas.microsoft.com/office/powerpoint/2010/main" val="3014164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3408-FEA6-46CC-84C2-771D72544F6A}"/>
              </a:ext>
            </a:extLst>
          </p:cNvPr>
          <p:cNvSpPr>
            <a:spLocks noGrp="1"/>
          </p:cNvSpPr>
          <p:nvPr>
            <p:ph type="ctrTitle"/>
          </p:nvPr>
        </p:nvSpPr>
        <p:spPr/>
        <p:txBody>
          <a:bodyPr/>
          <a:lstStyle/>
          <a:p>
            <a:r>
              <a:rPr lang="en-GB" dirty="0"/>
              <a:t>Putting FWS into practice</a:t>
            </a:r>
          </a:p>
        </p:txBody>
      </p:sp>
      <p:sp>
        <p:nvSpPr>
          <p:cNvPr id="3" name="Picture Placeholder 2">
            <a:extLst>
              <a:ext uri="{FF2B5EF4-FFF2-40B4-BE49-F238E27FC236}">
                <a16:creationId xmlns:a16="http://schemas.microsoft.com/office/drawing/2014/main" id="{5C10DC88-85C6-4C9F-B410-A0301016DA9D}"/>
              </a:ext>
            </a:extLst>
          </p:cNvPr>
          <p:cNvSpPr>
            <a:spLocks noGrp="1"/>
          </p:cNvSpPr>
          <p:nvPr>
            <p:ph type="pic" sz="quarter" idx="11"/>
          </p:nvPr>
        </p:nvSpPr>
        <p:spPr/>
      </p:sp>
      <p:sp>
        <p:nvSpPr>
          <p:cNvPr id="4" name="Slide Number Placeholder 3">
            <a:extLst>
              <a:ext uri="{FF2B5EF4-FFF2-40B4-BE49-F238E27FC236}">
                <a16:creationId xmlns:a16="http://schemas.microsoft.com/office/drawing/2014/main" id="{AFCEBD8A-F44E-4522-99A7-EF39C6464ECA}"/>
              </a:ext>
            </a:extLst>
          </p:cNvPr>
          <p:cNvSpPr>
            <a:spLocks noGrp="1"/>
          </p:cNvSpPr>
          <p:nvPr>
            <p:ph type="sldNum" sz="quarter" idx="4"/>
          </p:nvPr>
        </p:nvSpPr>
        <p:spPr/>
        <p:txBody>
          <a:bodyPr/>
          <a:lstStyle/>
          <a:p>
            <a:fld id="{A259E721-D2DA-CA4B-8285-C11911B8404B}" type="slidenum">
              <a:rPr lang="en-US" smtClean="0"/>
              <a:pPr/>
              <a:t>9</a:t>
            </a:fld>
            <a:endParaRPr lang="en-US" dirty="0"/>
          </a:p>
        </p:txBody>
      </p:sp>
      <p:sp>
        <p:nvSpPr>
          <p:cNvPr id="5" name="Text Placeholder 4">
            <a:extLst>
              <a:ext uri="{FF2B5EF4-FFF2-40B4-BE49-F238E27FC236}">
                <a16:creationId xmlns:a16="http://schemas.microsoft.com/office/drawing/2014/main" id="{803C0310-2510-48AC-AC5C-5CF28FFB502C}"/>
              </a:ext>
            </a:extLst>
          </p:cNvPr>
          <p:cNvSpPr>
            <a:spLocks noGrp="1"/>
          </p:cNvSpPr>
          <p:nvPr>
            <p:ph type="body" sz="quarter" idx="12"/>
          </p:nvPr>
        </p:nvSpPr>
        <p:spPr/>
        <p:txBody>
          <a:bodyPr/>
          <a:lstStyle/>
          <a:p>
            <a:r>
              <a:rPr lang="en-GB" sz="2400" b="1" dirty="0">
                <a:solidFill>
                  <a:schemeClr val="accent2"/>
                </a:solidFill>
              </a:rPr>
              <a:t>EHRC Code of Practice for services, public functions and associations (Services Code) </a:t>
            </a:r>
            <a:endParaRPr lang="en-GB" sz="2400" dirty="0"/>
          </a:p>
          <a:p>
            <a:pPr lvl="1"/>
            <a:r>
              <a:rPr lang="en-GB" sz="2200" b="1" dirty="0">
                <a:solidFill>
                  <a:schemeClr val="bg2"/>
                </a:solidFill>
              </a:rPr>
              <a:t>May 2025 </a:t>
            </a:r>
            <a:r>
              <a:rPr lang="en-GB" sz="2200" dirty="0"/>
              <a:t>– further consultation</a:t>
            </a:r>
          </a:p>
          <a:p>
            <a:pPr lvl="1"/>
            <a:r>
              <a:rPr lang="en-GB" sz="2200" b="1" dirty="0">
                <a:solidFill>
                  <a:schemeClr val="bg2"/>
                </a:solidFill>
              </a:rPr>
              <a:t>Sept 2025 </a:t>
            </a:r>
            <a:r>
              <a:rPr lang="en-GB" sz="2200" dirty="0"/>
              <a:t>– submitted to government</a:t>
            </a:r>
          </a:p>
          <a:p>
            <a:pPr lvl="1"/>
            <a:r>
              <a:rPr lang="en-GB" sz="2200" b="1" dirty="0">
                <a:solidFill>
                  <a:schemeClr val="bg2"/>
                </a:solidFill>
              </a:rPr>
              <a:t>Jan 2026 </a:t>
            </a:r>
            <a:r>
              <a:rPr lang="en-GB" sz="2200" dirty="0"/>
              <a:t>– David Holdsworth (Chief Executive, Charity Commission) responds to open letter; Guardian reports draft Code being adapted following appointment of new EHRC Chair</a:t>
            </a:r>
          </a:p>
          <a:p>
            <a:endParaRPr lang="en-GB" dirty="0"/>
          </a:p>
        </p:txBody>
      </p:sp>
      <p:pic>
        <p:nvPicPr>
          <p:cNvPr id="6" name="Picture 5" descr="A close up of a logo&#10;&#10;Description automatically generated">
            <a:extLst>
              <a:ext uri="{FF2B5EF4-FFF2-40B4-BE49-F238E27FC236}">
                <a16:creationId xmlns:a16="http://schemas.microsoft.com/office/drawing/2014/main" id="{6D27E049-9B41-4374-BED3-9D63AEE62912}"/>
              </a:ext>
            </a:extLst>
          </p:cNvPr>
          <p:cNvPicPr>
            <a:picLocks noChangeAspect="1"/>
          </p:cNvPicPr>
          <p:nvPr/>
        </p:nvPicPr>
        <p:blipFill>
          <a:blip r:embed="rId3"/>
          <a:stretch>
            <a:fillRect/>
          </a:stretch>
        </p:blipFill>
        <p:spPr>
          <a:xfrm>
            <a:off x="7724907" y="552664"/>
            <a:ext cx="741760" cy="741760"/>
          </a:xfrm>
          <a:prstGeom prst="rect">
            <a:avLst/>
          </a:prstGeom>
        </p:spPr>
      </p:pic>
    </p:spTree>
    <p:extLst>
      <p:ext uri="{BB962C8B-B14F-4D97-AF65-F5344CB8AC3E}">
        <p14:creationId xmlns:p14="http://schemas.microsoft.com/office/powerpoint/2010/main" val="585124479"/>
      </p:ext>
    </p:extLst>
  </p:cSld>
  <p:clrMapOvr>
    <a:masterClrMapping/>
  </p:clrMapOvr>
</p:sld>
</file>

<file path=ppt/theme/theme1.xml><?xml version="1.0" encoding="utf-8"?>
<a:theme xmlns:a="http://schemas.openxmlformats.org/drawingml/2006/main" name="RUS.COO.289 PPT Template Update  v1">
  <a:themeElements>
    <a:clrScheme name="191004 Russell Cooke ">
      <a:dk1>
        <a:srgbClr val="000000"/>
      </a:dk1>
      <a:lt1>
        <a:srgbClr val="FFFFFF"/>
      </a:lt1>
      <a:dk2>
        <a:srgbClr val="44546A"/>
      </a:dk2>
      <a:lt2>
        <a:srgbClr val="CA0051"/>
      </a:lt2>
      <a:accent1>
        <a:srgbClr val="013547"/>
      </a:accent1>
      <a:accent2>
        <a:srgbClr val="138681"/>
      </a:accent2>
      <a:accent3>
        <a:srgbClr val="782865"/>
      </a:accent3>
      <a:accent4>
        <a:srgbClr val="0078D5"/>
      </a:accent4>
      <a:accent5>
        <a:srgbClr val="FD6338"/>
      </a:accent5>
      <a:accent6>
        <a:srgbClr val="F99134"/>
      </a:accent6>
      <a:hlink>
        <a:srgbClr val="CA0051"/>
      </a:hlink>
      <a:folHlink>
        <a:srgbClr val="0078D5"/>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US.COO.261 PPT Template Review v1" id="{95AD86D1-8EB2-4076-8476-1CD75704B86A}" vid="{28B25203-098E-41D0-812F-97352553FF67}"/>
    </a:ext>
  </a:extLst>
</a:theme>
</file>

<file path=ppt/theme/theme2.xml><?xml version="1.0" encoding="utf-8"?>
<a:theme xmlns:a="http://schemas.openxmlformats.org/drawingml/2006/main" name="RC_Title_Slide1">
  <a:themeElements>
    <a:clrScheme name="191004 Russell Cooke ">
      <a:dk1>
        <a:srgbClr val="000000"/>
      </a:dk1>
      <a:lt1>
        <a:srgbClr val="FFFFFF"/>
      </a:lt1>
      <a:dk2>
        <a:srgbClr val="44546A"/>
      </a:dk2>
      <a:lt2>
        <a:srgbClr val="CA0051"/>
      </a:lt2>
      <a:accent1>
        <a:srgbClr val="013547"/>
      </a:accent1>
      <a:accent2>
        <a:srgbClr val="138681"/>
      </a:accent2>
      <a:accent3>
        <a:srgbClr val="782865"/>
      </a:accent3>
      <a:accent4>
        <a:srgbClr val="0078D5"/>
      </a:accent4>
      <a:accent5>
        <a:srgbClr val="FD6338"/>
      </a:accent5>
      <a:accent6>
        <a:srgbClr val="F99134"/>
      </a:accent6>
      <a:hlink>
        <a:srgbClr val="CA0051"/>
      </a:hlink>
      <a:folHlink>
        <a:srgbClr val="0078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alpha val="80000"/>
          </a:schemeClr>
        </a:solidFill>
      </a:spPr>
      <a:bodyPr wrap="square" tIns="90000" bIns="90000" rtlCol="0" anchor="ctr" anchorCtr="0">
        <a:spAutoFit/>
      </a:bodyPr>
      <a:lstStyle>
        <a:defPPr algn="l">
          <a:defRPr sz="2000" dirty="0">
            <a:solidFill>
              <a:schemeClr val="bg1"/>
            </a:solidFill>
          </a:defRPr>
        </a:defPPr>
      </a:lstStyle>
    </a:txDef>
  </a:objectDefaults>
  <a:extraClrSchemeLst/>
  <a:extLst>
    <a:ext uri="{05A4C25C-085E-4340-85A3-A5531E510DB2}">
      <thm15:themeFamily xmlns:thm15="http://schemas.microsoft.com/office/thememl/2012/main" name="RUS.COO.261 PPT Template Review v1" id="{95AD86D1-8EB2-4076-8476-1CD75704B86A}" vid="{6AE8A178-CF7E-4FEE-9815-49284E64D323}"/>
    </a:ext>
  </a:extLst>
</a:theme>
</file>

<file path=ppt/theme/theme3.xml><?xml version="1.0" encoding="utf-8"?>
<a:theme xmlns:a="http://schemas.openxmlformats.org/drawingml/2006/main" name="Title slide (images)">
  <a:themeElements>
    <a:clrScheme name="191004 Russell Cooke ">
      <a:dk1>
        <a:srgbClr val="000000"/>
      </a:dk1>
      <a:lt1>
        <a:srgbClr val="FFFFFF"/>
      </a:lt1>
      <a:dk2>
        <a:srgbClr val="44546A"/>
      </a:dk2>
      <a:lt2>
        <a:srgbClr val="CA0051"/>
      </a:lt2>
      <a:accent1>
        <a:srgbClr val="013547"/>
      </a:accent1>
      <a:accent2>
        <a:srgbClr val="138681"/>
      </a:accent2>
      <a:accent3>
        <a:srgbClr val="782865"/>
      </a:accent3>
      <a:accent4>
        <a:srgbClr val="0078D5"/>
      </a:accent4>
      <a:accent5>
        <a:srgbClr val="FD6338"/>
      </a:accent5>
      <a:accent6>
        <a:srgbClr val="F99134"/>
      </a:accent6>
      <a:hlink>
        <a:srgbClr val="CA0051"/>
      </a:hlink>
      <a:folHlink>
        <a:srgbClr val="0078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alpha val="80000"/>
          </a:schemeClr>
        </a:solidFill>
      </a:spPr>
      <a:bodyPr wrap="square" tIns="90000" bIns="90000" rtlCol="0" anchor="ctr" anchorCtr="0">
        <a:spAutoFit/>
      </a:bodyPr>
      <a:lstStyle>
        <a:defPPr algn="l">
          <a:defRPr sz="2000" dirty="0">
            <a:solidFill>
              <a:schemeClr val="bg1"/>
            </a:solidFill>
          </a:defRPr>
        </a:defPPr>
      </a:lstStyle>
    </a:txDef>
  </a:objectDefaults>
  <a:extraClrSchemeLst/>
  <a:extLst>
    <a:ext uri="{05A4C25C-085E-4340-85A3-A5531E510DB2}">
      <thm15:themeFamily xmlns:thm15="http://schemas.microsoft.com/office/thememl/2012/main" name="RUS.COO.261 PPT Template Review v1" id="{95AD86D1-8EB2-4076-8476-1CD75704B86A}" vid="{D4B6DA5A-5619-4FDB-8989-38196BF5785D}"/>
    </a:ext>
  </a:extLst>
</a:theme>
</file>

<file path=ppt/theme/theme4.xml><?xml version="1.0" encoding="utf-8"?>
<a:theme xmlns:a="http://schemas.openxmlformats.org/drawingml/2006/main" name="RC_Business_Disclaimer">
  <a:themeElements>
    <a:clrScheme name="191004 Russell Cooke ">
      <a:dk1>
        <a:srgbClr val="000000"/>
      </a:dk1>
      <a:lt1>
        <a:srgbClr val="FFFFFF"/>
      </a:lt1>
      <a:dk2>
        <a:srgbClr val="44546A"/>
      </a:dk2>
      <a:lt2>
        <a:srgbClr val="CA0051"/>
      </a:lt2>
      <a:accent1>
        <a:srgbClr val="013547"/>
      </a:accent1>
      <a:accent2>
        <a:srgbClr val="138681"/>
      </a:accent2>
      <a:accent3>
        <a:srgbClr val="782865"/>
      </a:accent3>
      <a:accent4>
        <a:srgbClr val="0078D5"/>
      </a:accent4>
      <a:accent5>
        <a:srgbClr val="FD6338"/>
      </a:accent5>
      <a:accent6>
        <a:srgbClr val="F99134"/>
      </a:accent6>
      <a:hlink>
        <a:srgbClr val="CA0051"/>
      </a:hlink>
      <a:folHlink>
        <a:srgbClr val="0078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US.COO.261 PPT Template Review v1" id="{95AD86D1-8EB2-4076-8476-1CD75704B86A}" vid="{41AB910D-AB28-41C8-ADFD-B07B60C7A6F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8"?>
<properties xmlns="http://www.imanage.com/work/xmlschema">
  <documentid>ACTIVE!28911227.1</documentid>
  <senderid>WHALENC</senderid>
  <senderemail>CARLA.WHALEN@RUSSELL-COOKE.CO.UK</senderemail>
  <lastmodified>2026-02-05T08:06:33.0000000+00:00</lastmodified>
  <database>ACTIVE</database>
</properties>
</file>

<file path=docProps/app.xml><?xml version="1.0" encoding="utf-8"?>
<Properties xmlns="http://schemas.openxmlformats.org/officeDocument/2006/extended-properties" xmlns:vt="http://schemas.openxmlformats.org/officeDocument/2006/docPropsVTypes">
  <Template>RUS.COO.289 PPT Template Update  v1</Template>
  <TotalTime>1085</TotalTime>
  <Words>925</Words>
  <Application>Microsoft Office PowerPoint</Application>
  <PresentationFormat>On-screen Show (4:3)</PresentationFormat>
  <Paragraphs>131</Paragraphs>
  <Slides>18</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AG Book Pro</vt:lpstr>
      <vt:lpstr>AG Book Pro Regular</vt:lpstr>
      <vt:lpstr>Arial</vt:lpstr>
      <vt:lpstr>Calibri</vt:lpstr>
      <vt:lpstr>Segoe UI</vt:lpstr>
      <vt:lpstr>Symbol</vt:lpstr>
      <vt:lpstr>Wingdings</vt:lpstr>
      <vt:lpstr>RUS.COO.289 PPT Template Update  v1</vt:lpstr>
      <vt:lpstr>RC_Title_Slide1</vt:lpstr>
      <vt:lpstr>Title slide (images)</vt:lpstr>
      <vt:lpstr>RC_Business_Disclaimer</vt:lpstr>
      <vt:lpstr>PowerPoint Presentation</vt:lpstr>
      <vt:lpstr>PowerPoint Presentation</vt:lpstr>
      <vt:lpstr>Legal protections and their limits</vt:lpstr>
      <vt:lpstr>Recent case law – manifestation</vt:lpstr>
      <vt:lpstr>Recent case law – manifestation</vt:lpstr>
      <vt:lpstr>Recent case law – manifestation</vt:lpstr>
      <vt:lpstr>Recent case law – manifestation</vt:lpstr>
      <vt:lpstr>Recent case law – facilities/services</vt:lpstr>
      <vt:lpstr>Putting FWS into practice</vt:lpstr>
      <vt:lpstr>Putting FWS into practice</vt:lpstr>
      <vt:lpstr>NGOs in the spotlight</vt:lpstr>
      <vt:lpstr>Charity Commission’s involvement</vt:lpstr>
      <vt:lpstr>Charity Commission’s approach </vt:lpstr>
      <vt:lpstr>Practical steps</vt:lpstr>
      <vt:lpstr>Final thoughts</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Feezar Rahman</dc:creator>
  <cp:lastModifiedBy>Carla Whalen</cp:lastModifiedBy>
  <cp:revision>223</cp:revision>
  <cp:lastPrinted>2026-02-04T18:30:06Z</cp:lastPrinted>
  <dcterms:created xsi:type="dcterms:W3CDTF">2023-05-17T16:12:16Z</dcterms:created>
  <dcterms:modified xsi:type="dcterms:W3CDTF">2026-02-05T08:06:33Z</dcterms:modified>
</cp:coreProperties>
</file>